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ngesInfos/changesInfo1.xml" ContentType="application/vnd.ms-powerpoint.changesinfo+xml"/>
  <Override PartName="/ppt/revisionInfo.xml" ContentType="application/vnd.ms-powerpoint.revisioninfo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89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86" r:id="rId20"/>
  </p:sldIdLst>
  <p:sldSz cx="12192000" cy="6858000"/>
  <p:notesSz cx="6858000" cy="9144000"/>
  <p:embeddedFontLst>
    <p:embeddedFont>
      <p:font typeface="Abrade Med" panose="00000500000000000000" charset="0"/>
      <p:regular r:id="rId21"/>
      <p:italic r:id="rId22"/>
    </p:embeddedFont>
    <p:embeddedFont>
      <p:font typeface="Bebas Neue" panose="020B0606020202050201" pitchFamily="34" charset="0"/>
      <p:regular r:id="rId23"/>
    </p:embeddedFont>
  </p:embeddedFontLst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E3A66"/>
    <a:srgbClr val="CF6F94"/>
    <a:srgbClr val="64193E"/>
    <a:srgbClr val="FF5142"/>
    <a:srgbClr val="FF2840"/>
    <a:srgbClr val="26B1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C4A647B-DABD-3C18-7DF6-74B174A8F938}" v="21" dt="2025-04-29T15:00:18.79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87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32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tableStyles" Target="tableStyles.xml"/><Relationship Id="rId30" Type="http://schemas.openxmlformats.org/officeDocument/2006/relationships/customXml" Target="../customXml/item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Usuário Convidado" userId="S::urn:spo:tenantanon#01ee7ae0-42ba-41a5-bb7b-8d4af8db7f07::" providerId="AD" clId="Web-{8C4A647B-DABD-3C18-7DF6-74B174A8F938}"/>
    <pc:docChg chg="modSld">
      <pc:chgData name="Usuário Convidado" userId="S::urn:spo:tenantanon#01ee7ae0-42ba-41a5-bb7b-8d4af8db7f07::" providerId="AD" clId="Web-{8C4A647B-DABD-3C18-7DF6-74B174A8F938}" dt="2025-04-29T15:00:18.795" v="12" actId="20577"/>
      <pc:docMkLst>
        <pc:docMk/>
      </pc:docMkLst>
      <pc:sldChg chg="modSp">
        <pc:chgData name="Usuário Convidado" userId="S::urn:spo:tenantanon#01ee7ae0-42ba-41a5-bb7b-8d4af8db7f07::" providerId="AD" clId="Web-{8C4A647B-DABD-3C18-7DF6-74B174A8F938}" dt="2025-04-29T14:59:37.841" v="4" actId="20577"/>
        <pc:sldMkLst>
          <pc:docMk/>
          <pc:sldMk cId="1420318402" sldId="274"/>
        </pc:sldMkLst>
        <pc:spChg chg="mod">
          <ac:chgData name="Usuário Convidado" userId="S::urn:spo:tenantanon#01ee7ae0-42ba-41a5-bb7b-8d4af8db7f07::" providerId="AD" clId="Web-{8C4A647B-DABD-3C18-7DF6-74B174A8F938}" dt="2025-04-29T14:59:37.841" v="4" actId="20577"/>
          <ac:spMkLst>
            <pc:docMk/>
            <pc:sldMk cId="1420318402" sldId="274"/>
            <ac:spMk id="3" creationId="{BADAF56B-9CFD-C43F-CEBD-89AAABBE788E}"/>
          </ac:spMkLst>
        </pc:spChg>
      </pc:sldChg>
      <pc:sldChg chg="modSp">
        <pc:chgData name="Usuário Convidado" userId="S::urn:spo:tenantanon#01ee7ae0-42ba-41a5-bb7b-8d4af8db7f07::" providerId="AD" clId="Web-{8C4A647B-DABD-3C18-7DF6-74B174A8F938}" dt="2025-04-29T15:00:18.795" v="12" actId="20577"/>
        <pc:sldMkLst>
          <pc:docMk/>
          <pc:sldMk cId="3473300071" sldId="275"/>
        </pc:sldMkLst>
        <pc:spChg chg="mod">
          <ac:chgData name="Usuário Convidado" userId="S::urn:spo:tenantanon#01ee7ae0-42ba-41a5-bb7b-8d4af8db7f07::" providerId="AD" clId="Web-{8C4A647B-DABD-3C18-7DF6-74B174A8F938}" dt="2025-04-29T15:00:18.795" v="12" actId="20577"/>
          <ac:spMkLst>
            <pc:docMk/>
            <pc:sldMk cId="3473300071" sldId="275"/>
            <ac:spMk id="5" creationId="{B93C9857-7A04-F8FC-846C-BC38DDDEE364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55BFFE1-EB58-3C33-8F3C-B0A81BFAB3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260B0EE8-3D21-1729-80EE-AD929E09EE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DED09B9-5292-1C3A-34C7-DBB6766C7F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DBE82-5A1F-4224-A547-6CDFB3BA2C33}" type="datetimeFigureOut">
              <a:rPr lang="pt-BR" smtClean="0"/>
              <a:t>29/04/2025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DD31CA6-80C0-A0A9-E3A4-4DD2F2BEB3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7932E8A-E488-B2FB-D44F-8D146A4578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F8BED-38B9-44E6-9BCD-0582235DF0E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30606881"/>
      </p:ext>
    </p:extLst>
  </p:cSld>
  <p:clrMapOvr>
    <a:masterClrMapping/>
  </p:clrMapOvr>
  <p:transition spd="slow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1EB9425-C3AC-B7FE-74C3-085C056489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83C97B8C-5164-A77E-FB95-5485B2E4C5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00E8B36B-C36D-19C5-489E-A66CFF1B3D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DBE82-5A1F-4224-A547-6CDFB3BA2C33}" type="datetimeFigureOut">
              <a:rPr lang="pt-BR" smtClean="0"/>
              <a:t>29/04/2025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A4BC535-E97B-8CA3-19E3-FDC137758D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54748AA-F987-E058-2FC8-457881E5F0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F8BED-38B9-44E6-9BCD-0582235DF0E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89605705"/>
      </p:ext>
    </p:extLst>
  </p:cSld>
  <p:clrMapOvr>
    <a:masterClrMapping/>
  </p:clrMapOvr>
  <p:transition spd="slow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6F817667-03CD-5AF8-700F-4BA75B1ECB9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974B3BFA-44CF-9160-C5FC-16C25B42FB9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BCA56D2-8D8D-0E08-D7C3-7E54C96C43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DBE82-5A1F-4224-A547-6CDFB3BA2C33}" type="datetimeFigureOut">
              <a:rPr lang="pt-BR" smtClean="0"/>
              <a:t>29/04/2025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03D363F-7F2D-D3D6-775A-442F81AF7C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452AC8C-1F9C-4D45-820F-7D9AB43763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F8BED-38B9-44E6-9BCD-0582235DF0E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58293607"/>
      </p:ext>
    </p:extLst>
  </p:cSld>
  <p:clrMapOvr>
    <a:masterClrMapping/>
  </p:clrMapOvr>
  <p:transition spd="slow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22D9A59-E33B-3C6F-DF9D-4A4F6491C4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92DE0455-CA7B-4E27-3371-A6931E0305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85FF8E8-5B9B-E82A-8F7E-E30BB258DA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DBE82-5A1F-4224-A547-6CDFB3BA2C33}" type="datetimeFigureOut">
              <a:rPr lang="pt-BR" smtClean="0"/>
              <a:t>29/04/2025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FF7560C-75C9-D7B1-7B62-CBC1DD6B0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E3FBD6C-3681-FFFA-23BF-D489E50534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F8BED-38B9-44E6-9BCD-0582235DF0E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93592918"/>
      </p:ext>
    </p:extLst>
  </p:cSld>
  <p:clrMapOvr>
    <a:masterClrMapping/>
  </p:clrMapOvr>
  <p:transition spd="slow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D99847-EE85-5775-BAEC-36826A05D7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FE2BE5B3-22F0-739A-5328-F68B56997D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7FB0204-6D0F-CF38-9CD6-FF789A2D19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DBE82-5A1F-4224-A547-6CDFB3BA2C33}" type="datetimeFigureOut">
              <a:rPr lang="pt-BR" smtClean="0"/>
              <a:t>29/04/2025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4FDFDD7-E8FE-E2C8-7225-0270859800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00EDC3B-3B4D-C0BD-F27B-960A338728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F8BED-38B9-44E6-9BCD-0582235DF0E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86609175"/>
      </p:ext>
    </p:extLst>
  </p:cSld>
  <p:clrMapOvr>
    <a:masterClrMapping/>
  </p:clrMapOvr>
  <p:transition spd="slow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B85985D-7F5A-33AB-0FBB-9C4D98FE82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98713D3-628C-07ED-BBEA-FCB706F2334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F5561C73-E416-D0BC-F4D4-A9D0E7336C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A47BDDC4-29BA-6066-5650-5522B3E7D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DBE82-5A1F-4224-A547-6CDFB3BA2C33}" type="datetimeFigureOut">
              <a:rPr lang="pt-BR" smtClean="0"/>
              <a:t>29/04/2025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2F8BB4EF-39D1-9631-3351-035BBE167C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69AA364D-1555-D989-5EF2-C9EF932787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F8BED-38B9-44E6-9BCD-0582235DF0E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29391797"/>
      </p:ext>
    </p:extLst>
  </p:cSld>
  <p:clrMapOvr>
    <a:masterClrMapping/>
  </p:clrMapOvr>
  <p:transition spd="slow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A189B9B-33FC-04E4-30DD-21F76EC4BF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A4C72768-A74B-7C34-3D35-A5C2BCAD5B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BA4DD836-2DE9-7AD3-501C-122A67A3024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160E5CA9-23EA-C0B4-4D4B-665676E2DA4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B591A6B8-531E-B38B-74AB-A10D6816BD2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6806847B-5886-1462-9037-4F5BE1DD63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DBE82-5A1F-4224-A547-6CDFB3BA2C33}" type="datetimeFigureOut">
              <a:rPr lang="pt-BR" smtClean="0"/>
              <a:t>29/04/2025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069999DA-C672-D14D-69FD-AB5A8B16AD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CD11B313-6CDB-3470-7B5D-C6015B36B1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F8BED-38B9-44E6-9BCD-0582235DF0E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953164"/>
      </p:ext>
    </p:extLst>
  </p:cSld>
  <p:clrMapOvr>
    <a:masterClrMapping/>
  </p:clrMapOvr>
  <p:transition spd="slow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6721FE2-7AE9-F8E1-C044-D566598F1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80607607-8AC1-CC63-D880-F87D203F93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DBE82-5A1F-4224-A547-6CDFB3BA2C33}" type="datetimeFigureOut">
              <a:rPr lang="pt-BR" smtClean="0"/>
              <a:t>29/04/2025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5111B8B9-7EDC-7AE9-3E3A-B3EAA0ACFA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0A591BD3-E469-4928-7429-813B2BD500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F8BED-38B9-44E6-9BCD-0582235DF0E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67712061"/>
      </p:ext>
    </p:extLst>
  </p:cSld>
  <p:clrMapOvr>
    <a:masterClrMapping/>
  </p:clrMapOvr>
  <p:transition spd="slow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813A4574-8396-9705-6987-6B299E6540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DBE82-5A1F-4224-A547-6CDFB3BA2C33}" type="datetimeFigureOut">
              <a:rPr lang="pt-BR" smtClean="0"/>
              <a:t>29/04/2025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6209E3B5-668E-08CB-5DD0-36D31FE3EA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69FF6710-3AE1-B1A1-C1F5-08877CC47E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F8BED-38B9-44E6-9BCD-0582235DF0E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78236237"/>
      </p:ext>
    </p:extLst>
  </p:cSld>
  <p:clrMapOvr>
    <a:masterClrMapping/>
  </p:clrMapOvr>
  <p:transition spd="slow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C8EAEF7-3330-CCC6-8435-923769347F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10ECFA8-1CAE-90F8-01D6-F1718EDDA2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00CB3C7A-C917-CAF4-7679-E97C6D8C29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1A328275-A3BF-986C-A712-6D0A2317AE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DBE82-5A1F-4224-A547-6CDFB3BA2C33}" type="datetimeFigureOut">
              <a:rPr lang="pt-BR" smtClean="0"/>
              <a:t>29/04/2025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CFF71351-AB8D-2BDB-B0CD-7C5EA40E50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0F9A44ED-016A-11F7-6333-2723DD1E89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F8BED-38B9-44E6-9BCD-0582235DF0E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14693486"/>
      </p:ext>
    </p:extLst>
  </p:cSld>
  <p:clrMapOvr>
    <a:masterClrMapping/>
  </p:clrMapOvr>
  <p:transition spd="slow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7FB82C9-7B92-70CE-A02D-DE9B71117B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792B25EF-0023-7921-4202-CD94EDE0E62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FC31A554-4E13-FD9F-D090-C991E5A8001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D27DD72D-0842-3049-57BB-D6EEECDC42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DBE82-5A1F-4224-A547-6CDFB3BA2C33}" type="datetimeFigureOut">
              <a:rPr lang="pt-BR" smtClean="0"/>
              <a:t>29/04/2025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4C7E281E-D1EC-8918-C946-BA693A5BBA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D9F2CF65-1495-2CDE-324B-A6BFD8E9E3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F8BED-38B9-44E6-9BCD-0582235DF0E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54738155"/>
      </p:ext>
    </p:extLst>
  </p:cSld>
  <p:clrMapOvr>
    <a:masterClrMapping/>
  </p:clrMapOvr>
  <p:transition spd="slow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974476C6-3D62-E9C0-8F2C-581EAD1BD7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6FA83C14-A725-9BDD-10E0-64837ED617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4CE56E3-E012-C64E-36BF-5B398EBAEBA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6BDBE82-5A1F-4224-A547-6CDFB3BA2C33}" type="datetimeFigureOut">
              <a:rPr lang="pt-BR" smtClean="0"/>
              <a:t>29/04/2025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CE32FF3-4AE8-9E75-A127-ACCB8F113E0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1E470A7-5485-E86D-17D9-CBE33A2BC5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83F8BED-38B9-44E6-9BCD-0582235DF0E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476684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 dir="r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24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Tela de jogo de vídeo game com imagem de mulher olhando para o lado&#10;&#10;O conteúdo gerado por IA pode estar incorreto.">
            <a:extLst>
              <a:ext uri="{FF2B5EF4-FFF2-40B4-BE49-F238E27FC236}">
                <a16:creationId xmlns:a16="http://schemas.microsoft.com/office/drawing/2014/main" id="{6CF03BF3-9DF0-AF15-3C72-9DA9394F3E04}"/>
              </a:ext>
            </a:extLst>
          </p:cNvPr>
          <p:cNvPicPr>
            <a:picLocks noChangeAspect="1"/>
          </p:cNvPicPr>
          <p:nvPr/>
        </p:nvPicPr>
        <p:blipFill>
          <a:blip r:embed="rId2">
            <a:grayscl/>
          </a:blip>
          <a:stretch>
            <a:fillRect/>
          </a:stretch>
        </p:blipFill>
        <p:spPr>
          <a:xfrm>
            <a:off x="-3" y="-3"/>
            <a:ext cx="12192000" cy="6858001"/>
          </a:xfrm>
          <a:prstGeom prst="rect">
            <a:avLst/>
          </a:prstGeom>
        </p:spPr>
      </p:pic>
      <p:pic>
        <p:nvPicPr>
          <p:cNvPr id="4" name="Imagem 3" descr="Tela de jogo de vídeo game com imagem de mulher olhando para o lado&#10;&#10;O conteúdo gerado por IA pode estar incorreto.">
            <a:extLst>
              <a:ext uri="{FF2B5EF4-FFF2-40B4-BE49-F238E27FC236}">
                <a16:creationId xmlns:a16="http://schemas.microsoft.com/office/drawing/2014/main" id="{F07FA748-D427-5E0E-623A-C86CB2F62D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pic>
        <p:nvPicPr>
          <p:cNvPr id="7" name="Imagem 6" descr="Tela de computador com fundo preto&#10;&#10;O conteúdo gerado por IA pode estar incorreto.">
            <a:extLst>
              <a:ext uri="{FF2B5EF4-FFF2-40B4-BE49-F238E27FC236}">
                <a16:creationId xmlns:a16="http://schemas.microsoft.com/office/drawing/2014/main" id="{EF49A2AE-D636-E3F0-69E3-88A6E1D0F7EE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" y="-6"/>
            <a:ext cx="12192000" cy="6858000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E7E6DEF4-EB88-FC36-C207-D9AF8AD577B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48029"/>
          <a:stretch/>
        </p:blipFill>
        <p:spPr>
          <a:xfrm>
            <a:off x="0" y="3564198"/>
            <a:ext cx="12191999" cy="3564194"/>
          </a:xfrm>
          <a:prstGeom prst="rect">
            <a:avLst/>
          </a:prstGeom>
        </p:spPr>
      </p:pic>
      <p:pic>
        <p:nvPicPr>
          <p:cNvPr id="2" name="Imagem 1" descr="Texto&#10;&#10;O conteúdo gerado por IA pode estar incorreto.">
            <a:extLst>
              <a:ext uri="{FF2B5EF4-FFF2-40B4-BE49-F238E27FC236}">
                <a16:creationId xmlns:a16="http://schemas.microsoft.com/office/drawing/2014/main" id="{ECBD2757-2F0E-7315-9C68-06E91339BC8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5802" t="23512" r="13585" b="48186"/>
          <a:stretch/>
        </p:blipFill>
        <p:spPr>
          <a:xfrm>
            <a:off x="587838" y="871951"/>
            <a:ext cx="5508156" cy="2861843"/>
          </a:xfrm>
          <a:prstGeom prst="rect">
            <a:avLst/>
          </a:prstGeom>
        </p:spPr>
      </p:pic>
      <p:pic>
        <p:nvPicPr>
          <p:cNvPr id="5" name="Imagem 4" descr="Logotipo, Ícone&#10;&#10;O conteúdo gerado por IA pode estar incorreto.">
            <a:extLst>
              <a:ext uri="{FF2B5EF4-FFF2-40B4-BE49-F238E27FC236}">
                <a16:creationId xmlns:a16="http://schemas.microsoft.com/office/drawing/2014/main" id="{7DADAAAC-FD05-F10F-6708-BD63242808E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0898" y="5936226"/>
            <a:ext cx="538316" cy="538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541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1987FB-E8DB-0107-077D-C5118B29A7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Imagem em preto e branco de pessoa com a mão no rosto&#10;&#10;O conteúdo gerado por IA pode estar incorreto.">
            <a:extLst>
              <a:ext uri="{FF2B5EF4-FFF2-40B4-BE49-F238E27FC236}">
                <a16:creationId xmlns:a16="http://schemas.microsoft.com/office/drawing/2014/main" id="{498144AB-43B9-CE8A-CAB8-A25A539962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Imagem 10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68C12F80-AFDB-81F7-25E3-DD52AA21C4F1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ítulo 2">
            <a:extLst>
              <a:ext uri="{FF2B5EF4-FFF2-40B4-BE49-F238E27FC236}">
                <a16:creationId xmlns:a16="http://schemas.microsoft.com/office/drawing/2014/main" id="{36650B27-F03A-CFF5-BC5F-025DC3EB97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076765" y="2936719"/>
            <a:ext cx="5017698" cy="733988"/>
          </a:xfrm>
        </p:spPr>
        <p:txBody>
          <a:bodyPr>
            <a:normAutofit lnSpcReduction="10000"/>
          </a:bodyPr>
          <a:lstStyle/>
          <a:p>
            <a:r>
              <a:rPr lang="pt-BR" sz="4800" dirty="0" err="1"/>
              <a:t>en</a:t>
            </a:r>
            <a:r>
              <a:rPr lang="pt-BR" sz="4800" dirty="0"/>
              <a:t> una causa.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D3E60930-42D0-B20D-DD9E-6D487825A30D}"/>
              </a:ext>
            </a:extLst>
          </p:cNvPr>
          <p:cNvSpPr txBox="1"/>
          <p:nvPr/>
        </p:nvSpPr>
        <p:spPr>
          <a:xfrm>
            <a:off x="5945269" y="2012269"/>
            <a:ext cx="609600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6000" dirty="0">
                <a:solidFill>
                  <a:srgbClr val="AE3A66"/>
                </a:solidFill>
                <a:latin typeface="Bebas Neue" panose="020B0606020202050201" pitchFamily="34" charset="0"/>
              </a:rPr>
              <a:t>3. </a:t>
            </a:r>
            <a:r>
              <a:rPr lang="pt-BR" sz="6000" dirty="0" err="1">
                <a:solidFill>
                  <a:srgbClr val="AE3A66"/>
                </a:solidFill>
                <a:latin typeface="Bebas Neue" panose="020B0606020202050201" pitchFamily="34" charset="0"/>
              </a:rPr>
              <a:t>Convierte</a:t>
            </a:r>
            <a:r>
              <a:rPr lang="pt-BR" sz="6000" dirty="0">
                <a:solidFill>
                  <a:srgbClr val="AE3A66"/>
                </a:solidFill>
                <a:latin typeface="Bebas Neue" panose="020B0606020202050201" pitchFamily="34" charset="0"/>
              </a:rPr>
              <a:t> tu </a:t>
            </a:r>
            <a:r>
              <a:rPr lang="pt-BR" sz="6000" dirty="0" err="1">
                <a:solidFill>
                  <a:srgbClr val="AE3A66"/>
                </a:solidFill>
                <a:latin typeface="Bebas Neue" panose="020B0606020202050201" pitchFamily="34" charset="0"/>
              </a:rPr>
              <a:t>dolor</a:t>
            </a:r>
            <a:endParaRPr lang="pt-BR" sz="6000" dirty="0">
              <a:solidFill>
                <a:srgbClr val="AE3A66"/>
              </a:solidFill>
              <a:latin typeface="Bebas Neue" panose="020B0606020202050201" pitchFamily="34" charset="0"/>
            </a:endParaRP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F53C525B-7A9C-36A0-917A-76D243322DFA}"/>
              </a:ext>
            </a:extLst>
          </p:cNvPr>
          <p:cNvSpPr/>
          <p:nvPr/>
        </p:nvSpPr>
        <p:spPr>
          <a:xfrm rot="5400000">
            <a:off x="7024679" y="401791"/>
            <a:ext cx="45719" cy="2500131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ED953A7B-6A58-AA22-CCE9-A01DC7EC3F17}"/>
              </a:ext>
            </a:extLst>
          </p:cNvPr>
          <p:cNvSpPr/>
          <p:nvPr/>
        </p:nvSpPr>
        <p:spPr>
          <a:xfrm rot="5400000" flipH="1">
            <a:off x="9117839" y="1999523"/>
            <a:ext cx="45719" cy="4722471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C9A938AB-4DC4-FF3D-E60E-C87A8D0029BD}"/>
              </a:ext>
            </a:extLst>
          </p:cNvPr>
          <p:cNvSpPr/>
          <p:nvPr/>
        </p:nvSpPr>
        <p:spPr>
          <a:xfrm rot="16200000">
            <a:off x="10491222" y="4077808"/>
            <a:ext cx="237765" cy="520182"/>
          </a:xfrm>
          <a:prstGeom prst="rect">
            <a:avLst/>
          </a:prstGeom>
          <a:solidFill>
            <a:srgbClr val="AE3A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B2EF4A9A-3BEE-57D8-4809-3BC006E33C63}"/>
              </a:ext>
            </a:extLst>
          </p:cNvPr>
          <p:cNvSpPr/>
          <p:nvPr/>
        </p:nvSpPr>
        <p:spPr>
          <a:xfrm rot="10800000">
            <a:off x="7743102" y="1229827"/>
            <a:ext cx="258500" cy="64191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" name="Imagem 1" descr="Texto&#10;&#10;O conteúdo gerado por IA pode estar incorreto.">
            <a:extLst>
              <a:ext uri="{FF2B5EF4-FFF2-40B4-BE49-F238E27FC236}">
                <a16:creationId xmlns:a16="http://schemas.microsoft.com/office/drawing/2014/main" id="{58B2B368-4878-19DC-6BC1-A10E06F13FC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11127170" y="270794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933684"/>
      </p:ext>
    </p:extLst>
  </p:cSld>
  <p:clrMapOvr>
    <a:masterClrMapping/>
  </p:clrMapOvr>
  <p:transition spd="slow"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5BFF07-6D98-61F2-5D7B-A293DD7F3A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Pessoa com a mão no queixo&#10;&#10;O conteúdo gerado por IA pode estar incorreto.">
            <a:extLst>
              <a:ext uri="{FF2B5EF4-FFF2-40B4-BE49-F238E27FC236}">
                <a16:creationId xmlns:a16="http://schemas.microsoft.com/office/drawing/2014/main" id="{005E55F8-6D21-F3F8-046C-3EA3A57C9B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Imagem 11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D7842801-7BA3-C99C-6A82-E0F0324D17BB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714"/>
            <a:ext cx="12192000" cy="6858000"/>
          </a:xfrm>
          <a:prstGeom prst="rect">
            <a:avLst/>
          </a:prstGeom>
        </p:spPr>
      </p:pic>
      <p:sp>
        <p:nvSpPr>
          <p:cNvPr id="3" name="Subtítulo 2">
            <a:extLst>
              <a:ext uri="{FF2B5EF4-FFF2-40B4-BE49-F238E27FC236}">
                <a16:creationId xmlns:a16="http://schemas.microsoft.com/office/drawing/2014/main" id="{DEF11F83-B1E1-594E-00EE-9A8A488454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1767524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pt-BR" sz="5400" dirty="0" err="1"/>
              <a:t>Ofrece</a:t>
            </a:r>
            <a:r>
              <a:rPr lang="pt-BR" sz="5400" dirty="0"/>
              <a:t> 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0817FCD1-5F78-1569-EB0B-5F0095606CFC}"/>
              </a:ext>
            </a:extLst>
          </p:cNvPr>
          <p:cNvSpPr txBox="1"/>
          <p:nvPr/>
        </p:nvSpPr>
        <p:spPr>
          <a:xfrm>
            <a:off x="1828800" y="2586097"/>
            <a:ext cx="6096000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8000" dirty="0" err="1">
                <a:solidFill>
                  <a:srgbClr val="AE3A66"/>
                </a:solidFill>
                <a:latin typeface="Bebas Neue" panose="020B0606020202050201" pitchFamily="34" charset="0"/>
              </a:rPr>
              <a:t>palabras</a:t>
            </a:r>
            <a:r>
              <a:rPr lang="pt-BR" sz="8000" dirty="0">
                <a:solidFill>
                  <a:srgbClr val="AE3A66"/>
                </a:solidFill>
                <a:latin typeface="Bebas Neue" panose="020B0606020202050201" pitchFamily="34" charset="0"/>
              </a:rPr>
              <a:t> de </a:t>
            </a:r>
            <a:r>
              <a:rPr lang="pt-BR" sz="8000" dirty="0" err="1">
                <a:solidFill>
                  <a:srgbClr val="AE3A66"/>
                </a:solidFill>
                <a:latin typeface="Bebas Neue" panose="020B0606020202050201" pitchFamily="34" charset="0"/>
              </a:rPr>
              <a:t>consuelo</a:t>
            </a:r>
            <a:r>
              <a:rPr lang="pt-BR" sz="8000" dirty="0">
                <a:solidFill>
                  <a:srgbClr val="AE3A66"/>
                </a:solidFill>
                <a:latin typeface="Bebas Neue" panose="020B0606020202050201" pitchFamily="34" charset="0"/>
              </a:rPr>
              <a:t>.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05D18BE3-AA68-3FC2-BA2E-4C5A66BD3FD9}"/>
              </a:ext>
            </a:extLst>
          </p:cNvPr>
          <p:cNvSpPr txBox="1"/>
          <p:nvPr/>
        </p:nvSpPr>
        <p:spPr>
          <a:xfrm>
            <a:off x="132736" y="824445"/>
            <a:ext cx="1932038" cy="53860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34400" dirty="0">
                <a:solidFill>
                  <a:srgbClr val="64193E"/>
                </a:solidFill>
                <a:latin typeface="Bebas Neue" panose="020B0606020202050201" pitchFamily="34" charset="0"/>
              </a:rPr>
              <a:t>1</a:t>
            </a: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60B930AD-07A3-9A98-4BE9-3052B1C72E3A}"/>
              </a:ext>
            </a:extLst>
          </p:cNvPr>
          <p:cNvSpPr/>
          <p:nvPr/>
        </p:nvSpPr>
        <p:spPr>
          <a:xfrm>
            <a:off x="4650057" y="-143561"/>
            <a:ext cx="45719" cy="2500131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5D1225F1-C99B-8228-8529-0E6A0FAA64BD}"/>
              </a:ext>
            </a:extLst>
          </p:cNvPr>
          <p:cNvSpPr/>
          <p:nvPr/>
        </p:nvSpPr>
        <p:spPr>
          <a:xfrm rot="5400000" flipH="1">
            <a:off x="3334693" y="2888234"/>
            <a:ext cx="45719" cy="4722471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AE4EB904-3FA3-98AF-E9A8-10C2A6910371}"/>
              </a:ext>
            </a:extLst>
          </p:cNvPr>
          <p:cNvSpPr/>
          <p:nvPr/>
        </p:nvSpPr>
        <p:spPr>
          <a:xfrm rot="16200000">
            <a:off x="4731764" y="4999434"/>
            <a:ext cx="237765" cy="52018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F0A9EA77-B373-D7EC-7C04-F2AF89A99063}"/>
              </a:ext>
            </a:extLst>
          </p:cNvPr>
          <p:cNvSpPr/>
          <p:nvPr/>
        </p:nvSpPr>
        <p:spPr>
          <a:xfrm rot="10800000">
            <a:off x="4566526" y="1831417"/>
            <a:ext cx="258500" cy="641913"/>
          </a:xfrm>
          <a:prstGeom prst="rect">
            <a:avLst/>
          </a:prstGeom>
          <a:solidFill>
            <a:srgbClr val="64193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" name="Imagem 1" descr="Texto&#10;&#10;O conteúdo gerado por IA pode estar incorreto.">
            <a:extLst>
              <a:ext uri="{FF2B5EF4-FFF2-40B4-BE49-F238E27FC236}">
                <a16:creationId xmlns:a16="http://schemas.microsoft.com/office/drawing/2014/main" id="{CB6B4828-C1D2-440C-5884-365D9264273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11127170" y="270794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5617216"/>
      </p:ext>
    </p:extLst>
  </p:cSld>
  <p:clrMapOvr>
    <a:masterClrMapping/>
  </p:clrMapOvr>
  <p:transition spd="slow"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1DE4AA-A5EB-3254-9066-2C0FF46BD3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ntendo comida&#10;&#10;O conteúdo gerado por IA pode estar incorreto.">
            <a:extLst>
              <a:ext uri="{FF2B5EF4-FFF2-40B4-BE49-F238E27FC236}">
                <a16:creationId xmlns:a16="http://schemas.microsoft.com/office/drawing/2014/main" id="{C3B4949F-6ED6-0205-4F32-14C50B87C4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Imagem 11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6F84F53F-9941-0B0F-796D-5A606B2C6BF1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ítulo 2">
            <a:extLst>
              <a:ext uri="{FF2B5EF4-FFF2-40B4-BE49-F238E27FC236}">
                <a16:creationId xmlns:a16="http://schemas.microsoft.com/office/drawing/2014/main" id="{5D103E94-C7AF-F641-9963-6DEEC15F79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64774" y="2376187"/>
            <a:ext cx="9144000" cy="1655762"/>
          </a:xfrm>
        </p:spPr>
        <p:txBody>
          <a:bodyPr/>
          <a:lstStyle/>
          <a:p>
            <a:pPr algn="l"/>
            <a:r>
              <a:rPr lang="pt-BR" dirty="0"/>
              <a:t> </a:t>
            </a:r>
            <a:r>
              <a:rPr lang="pt-BR" sz="5400" dirty="0"/>
              <a:t>Organiza</a:t>
            </a:r>
            <a:r>
              <a:rPr lang="pt-BR" dirty="0"/>
              <a:t> </a:t>
            </a: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7358FF99-67D6-E075-5A93-EFC57ABE20B0}"/>
              </a:ext>
            </a:extLst>
          </p:cNvPr>
          <p:cNvSpPr txBox="1"/>
          <p:nvPr/>
        </p:nvSpPr>
        <p:spPr>
          <a:xfrm>
            <a:off x="381348" y="814612"/>
            <a:ext cx="1932038" cy="53860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34400" dirty="0">
                <a:solidFill>
                  <a:srgbClr val="64193E"/>
                </a:solidFill>
                <a:latin typeface="Bebas Neue" panose="020B0606020202050201" pitchFamily="34" charset="0"/>
              </a:rPr>
              <a:t>2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601FD330-3320-441D-C15F-623C427F49E5}"/>
              </a:ext>
            </a:extLst>
          </p:cNvPr>
          <p:cNvSpPr txBox="1"/>
          <p:nvPr/>
        </p:nvSpPr>
        <p:spPr>
          <a:xfrm>
            <a:off x="2064774" y="3048411"/>
            <a:ext cx="7295534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8000">
                <a:solidFill>
                  <a:srgbClr val="AE3A66"/>
                </a:solidFill>
                <a:latin typeface="Bebas Neue" panose="020B0606020202050201" pitchFamily="34" charset="0"/>
              </a:rPr>
              <a:t>campañas</a:t>
            </a:r>
            <a:r>
              <a:rPr lang="pt-BR" sz="8000" dirty="0">
                <a:solidFill>
                  <a:srgbClr val="AE3A66"/>
                </a:solidFill>
                <a:latin typeface="Bebas Neue" panose="020B0606020202050201" pitchFamily="34" charset="0"/>
              </a:rPr>
              <a:t>.</a:t>
            </a: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4543BA99-7A36-F14D-B67B-479530955D61}"/>
              </a:ext>
            </a:extLst>
          </p:cNvPr>
          <p:cNvSpPr/>
          <p:nvPr/>
        </p:nvSpPr>
        <p:spPr>
          <a:xfrm>
            <a:off x="5135197" y="292640"/>
            <a:ext cx="45719" cy="2500131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0FFDDB6C-F95F-45E2-2838-AC4FDFF4EB3C}"/>
              </a:ext>
            </a:extLst>
          </p:cNvPr>
          <p:cNvSpPr/>
          <p:nvPr/>
        </p:nvSpPr>
        <p:spPr>
          <a:xfrm rot="5400000" flipH="1">
            <a:off x="4489676" y="2257377"/>
            <a:ext cx="45719" cy="4722471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D73C5F82-0389-5DEB-1BCC-A65A2F7F019F}"/>
              </a:ext>
            </a:extLst>
          </p:cNvPr>
          <p:cNvSpPr/>
          <p:nvPr/>
        </p:nvSpPr>
        <p:spPr>
          <a:xfrm rot="16200000">
            <a:off x="2371023" y="4358522"/>
            <a:ext cx="237765" cy="52018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1B5EDC4D-EA4D-E404-0DA2-F18BFB82C0CA}"/>
              </a:ext>
            </a:extLst>
          </p:cNvPr>
          <p:cNvSpPr/>
          <p:nvPr/>
        </p:nvSpPr>
        <p:spPr>
          <a:xfrm rot="10800000">
            <a:off x="5028806" y="2401712"/>
            <a:ext cx="258500" cy="641913"/>
          </a:xfrm>
          <a:prstGeom prst="rect">
            <a:avLst/>
          </a:prstGeom>
          <a:solidFill>
            <a:srgbClr val="64193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5" name="Imagem 4" descr="Texto&#10;&#10;O conteúdo gerado por IA pode estar incorreto.">
            <a:extLst>
              <a:ext uri="{FF2B5EF4-FFF2-40B4-BE49-F238E27FC236}">
                <a16:creationId xmlns:a16="http://schemas.microsoft.com/office/drawing/2014/main" id="{CEF400B5-D175-6792-2A1B-75A42D1CC8A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11127170" y="270794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2012573"/>
      </p:ext>
    </p:extLst>
  </p:cSld>
  <p:clrMapOvr>
    <a:masterClrMapping/>
  </p:clrMapOvr>
  <p:transition spd="slow"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7B47CB-5BCC-7EE4-BCBA-77E0DAAC29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Interface gráfica do usuário&#10;&#10;O conteúdo gerado por IA pode estar incorreto.">
            <a:extLst>
              <a:ext uri="{FF2B5EF4-FFF2-40B4-BE49-F238E27FC236}">
                <a16:creationId xmlns:a16="http://schemas.microsoft.com/office/drawing/2014/main" id="{BCD50511-423F-B6FF-4B6E-8D7AE4BDA8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4" name="Imagem 13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D3ECAF0F-7B1E-B99A-88DC-6CF1C81F14E1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Subtítulo 2">
            <a:extLst>
              <a:ext uri="{FF2B5EF4-FFF2-40B4-BE49-F238E27FC236}">
                <a16:creationId xmlns:a16="http://schemas.microsoft.com/office/drawing/2014/main" id="{F0CBE105-BF44-E7CE-552B-3B8E85EF5BCD}"/>
              </a:ext>
            </a:extLst>
          </p:cNvPr>
          <p:cNvSpPr txBox="1">
            <a:spLocks/>
          </p:cNvSpPr>
          <p:nvPr/>
        </p:nvSpPr>
        <p:spPr>
          <a:xfrm>
            <a:off x="7479324" y="1563836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pt-BR" dirty="0">
                <a:solidFill>
                  <a:schemeClr val="bg1"/>
                </a:solidFill>
              </a:rPr>
              <a:t> </a:t>
            </a:r>
            <a:r>
              <a:rPr lang="pt-BR" sz="5400" dirty="0">
                <a:solidFill>
                  <a:schemeClr val="bg1"/>
                </a:solidFill>
              </a:rPr>
              <a:t>Crea</a:t>
            </a:r>
            <a:endParaRPr lang="pt-BR" dirty="0">
              <a:solidFill>
                <a:schemeClr val="bg1"/>
              </a:solidFill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D8A6B298-5A43-9CD4-10BF-B9C8701886C9}"/>
              </a:ext>
            </a:extLst>
          </p:cNvPr>
          <p:cNvSpPr txBox="1"/>
          <p:nvPr/>
        </p:nvSpPr>
        <p:spPr>
          <a:xfrm>
            <a:off x="5728047" y="735955"/>
            <a:ext cx="1932038" cy="53860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34400" dirty="0">
                <a:solidFill>
                  <a:srgbClr val="AE3A66"/>
                </a:solidFill>
                <a:latin typeface="Bebas Neue" panose="020B0606020202050201" pitchFamily="34" charset="0"/>
              </a:rPr>
              <a:t>3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A8ACF7FF-EE60-E6C9-3426-3157481EDC46}"/>
              </a:ext>
            </a:extLst>
          </p:cNvPr>
          <p:cNvSpPr txBox="1"/>
          <p:nvPr/>
        </p:nvSpPr>
        <p:spPr>
          <a:xfrm>
            <a:off x="7569649" y="2267120"/>
            <a:ext cx="7295534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8000" dirty="0">
                <a:solidFill>
                  <a:srgbClr val="CF6F94"/>
                </a:solidFill>
                <a:latin typeface="Bebas Neue" panose="020B0606020202050201" pitchFamily="34" charset="0"/>
              </a:rPr>
              <a:t>redes de </a:t>
            </a:r>
          </a:p>
          <a:p>
            <a:r>
              <a:rPr lang="pt-BR" sz="8000" dirty="0" err="1">
                <a:solidFill>
                  <a:srgbClr val="CF6F94"/>
                </a:solidFill>
                <a:latin typeface="Bebas Neue" panose="020B0606020202050201" pitchFamily="34" charset="0"/>
              </a:rPr>
              <a:t>apoyo</a:t>
            </a:r>
            <a:r>
              <a:rPr lang="pt-BR" sz="8000" dirty="0">
                <a:solidFill>
                  <a:srgbClr val="CF6F94"/>
                </a:solidFill>
                <a:latin typeface="Bebas Neue" panose="020B0606020202050201" pitchFamily="34" charset="0"/>
              </a:rPr>
              <a:t>.</a:t>
            </a:r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D7F1451A-B733-3FC7-E60D-EDAE543F6DD1}"/>
              </a:ext>
            </a:extLst>
          </p:cNvPr>
          <p:cNvSpPr/>
          <p:nvPr/>
        </p:nvSpPr>
        <p:spPr>
          <a:xfrm>
            <a:off x="9233875" y="-337535"/>
            <a:ext cx="45719" cy="2500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D78A3F3D-3947-BEDE-A2EF-486F8FB545E4}"/>
              </a:ext>
            </a:extLst>
          </p:cNvPr>
          <p:cNvSpPr/>
          <p:nvPr/>
        </p:nvSpPr>
        <p:spPr>
          <a:xfrm rot="5400000">
            <a:off x="8191799" y="2718013"/>
            <a:ext cx="45719" cy="47224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DE5FACA9-43C9-D9D3-58BF-CD3E3CD9D28C}"/>
              </a:ext>
            </a:extLst>
          </p:cNvPr>
          <p:cNvSpPr/>
          <p:nvPr/>
        </p:nvSpPr>
        <p:spPr>
          <a:xfrm rot="16200000">
            <a:off x="9631798" y="4716950"/>
            <a:ext cx="316231" cy="691850"/>
          </a:xfrm>
          <a:prstGeom prst="rect">
            <a:avLst/>
          </a:prstGeom>
          <a:solidFill>
            <a:srgbClr val="64193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A518CC89-F47A-234A-7C3B-5A2094D8DDF1}"/>
              </a:ext>
            </a:extLst>
          </p:cNvPr>
          <p:cNvSpPr/>
          <p:nvPr/>
        </p:nvSpPr>
        <p:spPr>
          <a:xfrm rot="10800000">
            <a:off x="9150344" y="1614281"/>
            <a:ext cx="258500" cy="64191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3" name="Imagem 2" descr="Texto&#10;&#10;O conteúdo gerado por IA pode estar incorreto.">
            <a:extLst>
              <a:ext uri="{FF2B5EF4-FFF2-40B4-BE49-F238E27FC236}">
                <a16:creationId xmlns:a16="http://schemas.microsoft.com/office/drawing/2014/main" id="{BCD2F595-225E-BAA3-2290-0533AF21AAD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11127170" y="270794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7817033"/>
      </p:ext>
    </p:extLst>
  </p:cSld>
  <p:clrMapOvr>
    <a:masterClrMapping/>
  </p:clrMapOvr>
  <p:transition spd="slow"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152CFF-14A9-1C88-39C1-D38436CCC6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Mão de pessoa&#10;&#10;O conteúdo gerado por IA pode estar incorreto.">
            <a:extLst>
              <a:ext uri="{FF2B5EF4-FFF2-40B4-BE49-F238E27FC236}">
                <a16:creationId xmlns:a16="http://schemas.microsoft.com/office/drawing/2014/main" id="{479CEFAB-5ABA-96C8-2725-DD714B3A46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Imagem 10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38968505-16AF-4A02-23E5-584BAF5C7F15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ítulo 2">
            <a:extLst>
              <a:ext uri="{FF2B5EF4-FFF2-40B4-BE49-F238E27FC236}">
                <a16:creationId xmlns:a16="http://schemas.microsoft.com/office/drawing/2014/main" id="{77223373-B155-B54C-AB94-AA0C1A4138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82520" y="1071259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pt-BR" sz="7200" dirty="0">
                <a:solidFill>
                  <a:schemeClr val="bg1"/>
                </a:solidFill>
              </a:rPr>
              <a:t>NUESTRA 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3ADD4CA5-774E-DD55-F97A-692300A38907}"/>
              </a:ext>
            </a:extLst>
          </p:cNvPr>
          <p:cNvSpPr txBox="1"/>
          <p:nvPr/>
        </p:nvSpPr>
        <p:spPr>
          <a:xfrm>
            <a:off x="6361471" y="1794845"/>
            <a:ext cx="6096000" cy="26468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6600" dirty="0">
                <a:solidFill>
                  <a:srgbClr val="AE3A66"/>
                </a:solidFill>
                <a:latin typeface="Bebas Neue" panose="020B0606020202050201" pitchFamily="34" charset="0"/>
              </a:rPr>
              <a:t>MISIÓN</a:t>
            </a: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FDD866B3-FF57-2D18-1071-DAE25A70C509}"/>
              </a:ext>
            </a:extLst>
          </p:cNvPr>
          <p:cNvSpPr/>
          <p:nvPr/>
        </p:nvSpPr>
        <p:spPr>
          <a:xfrm>
            <a:off x="6607551" y="-888951"/>
            <a:ext cx="45719" cy="2500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A0634A49-D2FC-0FD1-5243-35DD13E6C1DA}"/>
              </a:ext>
            </a:extLst>
          </p:cNvPr>
          <p:cNvSpPr/>
          <p:nvPr/>
        </p:nvSpPr>
        <p:spPr>
          <a:xfrm rot="5400000" flipH="1">
            <a:off x="7798516" y="1746885"/>
            <a:ext cx="45719" cy="47224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495B2EEB-1663-97ED-C306-AF813EB3E6F5}"/>
              </a:ext>
            </a:extLst>
          </p:cNvPr>
          <p:cNvSpPr/>
          <p:nvPr/>
        </p:nvSpPr>
        <p:spPr>
          <a:xfrm rot="16200000">
            <a:off x="6145137" y="3812466"/>
            <a:ext cx="212178" cy="54558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A0036527-21D5-320C-E53D-86EE91ECF287}"/>
              </a:ext>
            </a:extLst>
          </p:cNvPr>
          <p:cNvSpPr/>
          <p:nvPr/>
        </p:nvSpPr>
        <p:spPr>
          <a:xfrm rot="10800000">
            <a:off x="6524020" y="1234077"/>
            <a:ext cx="258500" cy="641913"/>
          </a:xfrm>
          <a:prstGeom prst="rect">
            <a:avLst/>
          </a:prstGeom>
          <a:solidFill>
            <a:srgbClr val="64193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" name="Imagem 1" descr="Texto&#10;&#10;O conteúdo gerado por IA pode estar incorreto.">
            <a:extLst>
              <a:ext uri="{FF2B5EF4-FFF2-40B4-BE49-F238E27FC236}">
                <a16:creationId xmlns:a16="http://schemas.microsoft.com/office/drawing/2014/main" id="{A7DFAF8C-91D6-8C17-7900-D8B01E6C8E8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11127170" y="270794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689676"/>
      </p:ext>
    </p:extLst>
  </p:cSld>
  <p:clrMapOvr>
    <a:masterClrMapping/>
  </p:clrMapOvr>
  <p:transition spd="slow"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F7B364-8978-82E1-8B85-6E8823F2DC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Pessoa posando para foto&#10;&#10;O conteúdo gerado por IA pode estar incorreto.">
            <a:extLst>
              <a:ext uri="{FF2B5EF4-FFF2-40B4-BE49-F238E27FC236}">
                <a16:creationId xmlns:a16="http://schemas.microsoft.com/office/drawing/2014/main" id="{9BD68D80-FDF4-9A4E-BDF6-F83C75873B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Imagem 9" descr="Tela de computador com fundo preto&#10;&#10;O conteúdo gerado por IA pode estar incorreto.">
            <a:extLst>
              <a:ext uri="{FF2B5EF4-FFF2-40B4-BE49-F238E27FC236}">
                <a16:creationId xmlns:a16="http://schemas.microsoft.com/office/drawing/2014/main" id="{33CE05B1-5A46-B62F-05AC-FCC65C68DE03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ítulo 2">
            <a:extLst>
              <a:ext uri="{FF2B5EF4-FFF2-40B4-BE49-F238E27FC236}">
                <a16:creationId xmlns:a16="http://schemas.microsoft.com/office/drawing/2014/main" id="{B8B49256-0271-73E6-1CD5-B0C7BE8D93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386102" y="1248914"/>
            <a:ext cx="7455970" cy="3822290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es-ES" sz="4000" dirty="0"/>
              <a:t>Si podemos hacer una diferencia en la vida de una persona,</a:t>
            </a:r>
            <a:endParaRPr lang="pt-BR" sz="4000" dirty="0"/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0F5C1A57-4FAA-F102-E1A0-769D0875EBB6}"/>
              </a:ext>
            </a:extLst>
          </p:cNvPr>
          <p:cNvSpPr txBox="1"/>
          <p:nvPr/>
        </p:nvSpPr>
        <p:spPr>
          <a:xfrm>
            <a:off x="4386102" y="2592777"/>
            <a:ext cx="771191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7200" dirty="0">
                <a:solidFill>
                  <a:srgbClr val="AE3A66"/>
                </a:solidFill>
                <a:latin typeface="Bebas Neue" panose="020B0606020202050201" pitchFamily="34" charset="0"/>
              </a:rPr>
              <a:t>¿por </a:t>
            </a:r>
            <a:r>
              <a:rPr lang="pt-BR" sz="7200" dirty="0" err="1">
                <a:solidFill>
                  <a:srgbClr val="AE3A66"/>
                </a:solidFill>
                <a:latin typeface="Bebas Neue" panose="020B0606020202050201" pitchFamily="34" charset="0"/>
              </a:rPr>
              <a:t>qué</a:t>
            </a:r>
            <a:r>
              <a:rPr lang="pt-BR" sz="7200" dirty="0">
                <a:solidFill>
                  <a:srgbClr val="AE3A66"/>
                </a:solidFill>
                <a:latin typeface="Bebas Neue" panose="020B0606020202050201" pitchFamily="34" charset="0"/>
              </a:rPr>
              <a:t> no </a:t>
            </a:r>
            <a:r>
              <a:rPr lang="pt-BR" sz="7200" dirty="0" err="1">
                <a:solidFill>
                  <a:srgbClr val="AE3A66"/>
                </a:solidFill>
                <a:latin typeface="Bebas Neue" panose="020B0606020202050201" pitchFamily="34" charset="0"/>
              </a:rPr>
              <a:t>intentarlo</a:t>
            </a:r>
            <a:r>
              <a:rPr lang="pt-BR" sz="7200" dirty="0">
                <a:solidFill>
                  <a:srgbClr val="AE3A66"/>
                </a:solidFill>
                <a:latin typeface="Bebas Neue" panose="020B0606020202050201" pitchFamily="34" charset="0"/>
              </a:rPr>
              <a:t>? </a:t>
            </a: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789F3B74-DC39-1622-C4E9-2212709E654A}"/>
              </a:ext>
            </a:extLst>
          </p:cNvPr>
          <p:cNvSpPr/>
          <p:nvPr/>
        </p:nvSpPr>
        <p:spPr>
          <a:xfrm>
            <a:off x="842231" y="-204197"/>
            <a:ext cx="45719" cy="2500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2FFA3D02-0737-318B-455F-A436E66BEAC8}"/>
              </a:ext>
            </a:extLst>
          </p:cNvPr>
          <p:cNvSpPr/>
          <p:nvPr/>
        </p:nvSpPr>
        <p:spPr>
          <a:xfrm rot="5400000" flipH="1">
            <a:off x="8250985" y="1675712"/>
            <a:ext cx="45719" cy="47224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A6B86EB5-1351-2D80-23AE-08B4FC980950}"/>
              </a:ext>
            </a:extLst>
          </p:cNvPr>
          <p:cNvSpPr/>
          <p:nvPr/>
        </p:nvSpPr>
        <p:spPr>
          <a:xfrm rot="16200000">
            <a:off x="6555828" y="3753997"/>
            <a:ext cx="237765" cy="520182"/>
          </a:xfrm>
          <a:prstGeom prst="rect">
            <a:avLst/>
          </a:prstGeom>
          <a:solidFill>
            <a:srgbClr val="64193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19E40DCB-D2A1-D0BF-7F38-E86136CF744C}"/>
              </a:ext>
            </a:extLst>
          </p:cNvPr>
          <p:cNvSpPr/>
          <p:nvPr/>
        </p:nvSpPr>
        <p:spPr>
          <a:xfrm rot="10800000">
            <a:off x="735840" y="1908663"/>
            <a:ext cx="258500" cy="641913"/>
          </a:xfrm>
          <a:prstGeom prst="rect">
            <a:avLst/>
          </a:prstGeom>
          <a:solidFill>
            <a:srgbClr val="AE3A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" name="Imagem 1" descr="Texto&#10;&#10;O conteúdo gerado por IA pode estar incorreto.">
            <a:extLst>
              <a:ext uri="{FF2B5EF4-FFF2-40B4-BE49-F238E27FC236}">
                <a16:creationId xmlns:a16="http://schemas.microsoft.com/office/drawing/2014/main" id="{E928880E-0FA4-280A-9464-83D9D59A8C8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11127170" y="270794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152001"/>
      </p:ext>
    </p:extLst>
  </p:cSld>
  <p:clrMapOvr>
    <a:masterClrMapping/>
  </p:clrMapOvr>
  <p:transition spd="slow"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A1E11A-215C-0011-F7C7-6D2B7C5B73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 descr="Mão segurando objeto colorido&#10;&#10;O conteúdo gerado por IA pode estar incorreto.">
            <a:extLst>
              <a:ext uri="{FF2B5EF4-FFF2-40B4-BE49-F238E27FC236}">
                <a16:creationId xmlns:a16="http://schemas.microsoft.com/office/drawing/2014/main" id="{7DA41361-B3BC-267A-DF94-4521DBDCF0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Imagem 7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176C6878-EDE3-CA17-0BC3-43ED1046AB5B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ítulo 2">
            <a:extLst>
              <a:ext uri="{FF2B5EF4-FFF2-40B4-BE49-F238E27FC236}">
                <a16:creationId xmlns:a16="http://schemas.microsoft.com/office/drawing/2014/main" id="{38F32F11-2E99-2E21-10F8-DF7D47DF023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64853" y="675867"/>
            <a:ext cx="6038032" cy="2889757"/>
          </a:xfrm>
        </p:spPr>
        <p:txBody>
          <a:bodyPr>
            <a:normAutofit fontScale="92500"/>
          </a:bodyPr>
          <a:lstStyle/>
          <a:p>
            <a:pPr algn="r">
              <a:lnSpc>
                <a:spcPct val="140000"/>
              </a:lnSpc>
            </a:pPr>
            <a:r>
              <a:rPr lang="es-E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 importa si estamos frente a una pantalla o cara a cara. Lo que realmente transforma es la empatía, el deseo de ayudar y la voluntad de ver más allá de las apariencias                                               </a:t>
            </a:r>
            <a:endParaRPr lang="pt-BR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Retângulo 1">
            <a:extLst>
              <a:ext uri="{FF2B5EF4-FFF2-40B4-BE49-F238E27FC236}">
                <a16:creationId xmlns:a16="http://schemas.microsoft.com/office/drawing/2014/main" id="{C8044B33-C782-F2F2-DFF5-6AAFD17FD499}"/>
              </a:ext>
            </a:extLst>
          </p:cNvPr>
          <p:cNvSpPr/>
          <p:nvPr/>
        </p:nvSpPr>
        <p:spPr>
          <a:xfrm>
            <a:off x="11410616" y="961510"/>
            <a:ext cx="45719" cy="2500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4DA0CF65-878B-FF0E-29A2-FFF4791358C2}"/>
              </a:ext>
            </a:extLst>
          </p:cNvPr>
          <p:cNvSpPr/>
          <p:nvPr/>
        </p:nvSpPr>
        <p:spPr>
          <a:xfrm rot="5400000" flipH="1">
            <a:off x="10360526" y="1574675"/>
            <a:ext cx="45719" cy="47224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1AFE9FD0-D3E9-8985-4300-3A38D09A8EE2}"/>
              </a:ext>
            </a:extLst>
          </p:cNvPr>
          <p:cNvSpPr/>
          <p:nvPr/>
        </p:nvSpPr>
        <p:spPr>
          <a:xfrm rot="16200000">
            <a:off x="8405222" y="3698679"/>
            <a:ext cx="237765" cy="520182"/>
          </a:xfrm>
          <a:prstGeom prst="rect">
            <a:avLst/>
          </a:prstGeom>
          <a:solidFill>
            <a:srgbClr val="AE3A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6277218F-9E1B-D236-D84D-B283EAF43C82}"/>
              </a:ext>
            </a:extLst>
          </p:cNvPr>
          <p:cNvSpPr/>
          <p:nvPr/>
        </p:nvSpPr>
        <p:spPr>
          <a:xfrm rot="10800000">
            <a:off x="11304225" y="842627"/>
            <a:ext cx="258500" cy="64191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9" name="Imagem 8" descr="Texto&#10;&#10;O conteúdo gerado por IA pode estar incorreto.">
            <a:extLst>
              <a:ext uri="{FF2B5EF4-FFF2-40B4-BE49-F238E27FC236}">
                <a16:creationId xmlns:a16="http://schemas.microsoft.com/office/drawing/2014/main" id="{5D4CE50A-DCE3-A4A8-179A-2F2D8708E2C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311686" y="270539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727986"/>
      </p:ext>
    </p:extLst>
  </p:cSld>
  <p:clrMapOvr>
    <a:masterClrMapping/>
  </p:clrMapOvr>
  <p:transition spd="slow"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A53535-B063-0AD8-4E5D-081A541975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ntendo mulher, água, segurando, quadra&#10;&#10;O conteúdo gerado por IA pode estar incorreto.">
            <a:extLst>
              <a:ext uri="{FF2B5EF4-FFF2-40B4-BE49-F238E27FC236}">
                <a16:creationId xmlns:a16="http://schemas.microsoft.com/office/drawing/2014/main" id="{D21F0DF8-27A4-A5FE-2F0A-D8C4223F5D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Imagem 9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2B410BA8-CFAC-95A4-9E37-A5355BBDEA59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ítulo 2">
            <a:extLst>
              <a:ext uri="{FF2B5EF4-FFF2-40B4-BE49-F238E27FC236}">
                <a16:creationId xmlns:a16="http://schemas.microsoft.com/office/drawing/2014/main" id="{BADAF56B-9CFD-C43F-CEBD-89AAABBE78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437514" y="1157858"/>
            <a:ext cx="5480325" cy="2123658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110000"/>
              </a:lnSpc>
            </a:pPr>
            <a:r>
              <a:rPr lang="es-E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Internet puede utilizarse para difundir el odio, pero también puede ser un gran</a:t>
            </a:r>
            <a:endParaRPr lang="pt-BR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54690ED0-B6D4-36CD-8CA5-23B41EEEE9A4}"/>
              </a:ext>
            </a:extLst>
          </p:cNvPr>
          <p:cNvSpPr txBox="1"/>
          <p:nvPr/>
        </p:nvSpPr>
        <p:spPr>
          <a:xfrm>
            <a:off x="4891549" y="2841550"/>
            <a:ext cx="6716327" cy="19459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es-ES" sz="66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instrumento de amor y refugio emocional.</a:t>
            </a:r>
            <a:endParaRPr lang="pt-BR" sz="66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bas Neue" panose="020B0606020202050201" pitchFamily="34" charset="0"/>
            </a:endParaRP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EFFFEACC-BBC6-A138-2564-F990EB068F82}"/>
              </a:ext>
            </a:extLst>
          </p:cNvPr>
          <p:cNvSpPr/>
          <p:nvPr/>
        </p:nvSpPr>
        <p:spPr>
          <a:xfrm>
            <a:off x="830388" y="4537276"/>
            <a:ext cx="45719" cy="2500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9DD818B3-F92C-2F38-A007-E71B150502AD}"/>
              </a:ext>
            </a:extLst>
          </p:cNvPr>
          <p:cNvSpPr/>
          <p:nvPr/>
        </p:nvSpPr>
        <p:spPr>
          <a:xfrm rot="5400000" flipH="1">
            <a:off x="7108040" y="2545115"/>
            <a:ext cx="45719" cy="47224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010203C2-FF78-B126-1875-AB6EE0F37C99}"/>
              </a:ext>
            </a:extLst>
          </p:cNvPr>
          <p:cNvSpPr/>
          <p:nvPr/>
        </p:nvSpPr>
        <p:spPr>
          <a:xfrm rot="16200000">
            <a:off x="8390922" y="4646259"/>
            <a:ext cx="237765" cy="520182"/>
          </a:xfrm>
          <a:prstGeom prst="rect">
            <a:avLst/>
          </a:prstGeom>
          <a:solidFill>
            <a:srgbClr val="AE3A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8E7E03A3-343B-22FF-447B-F60BD616DBEF}"/>
              </a:ext>
            </a:extLst>
          </p:cNvPr>
          <p:cNvSpPr/>
          <p:nvPr/>
        </p:nvSpPr>
        <p:spPr>
          <a:xfrm rot="10800000">
            <a:off x="723997" y="4216319"/>
            <a:ext cx="258500" cy="64191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" name="Imagem 1" descr="Texto&#10;&#10;O conteúdo gerado por IA pode estar incorreto.">
            <a:extLst>
              <a:ext uri="{FF2B5EF4-FFF2-40B4-BE49-F238E27FC236}">
                <a16:creationId xmlns:a16="http://schemas.microsoft.com/office/drawing/2014/main" id="{063C09FD-934F-CEC3-2E71-C51BC8F34B9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11127170" y="270794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318402"/>
      </p:ext>
    </p:extLst>
  </p:cSld>
  <p:clrMapOvr>
    <a:masterClrMapping/>
  </p:clrMapOvr>
  <p:transition spd="slow"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AE140E-8252-01D7-190E-1BBBC4B19C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Barco a noite&#10;&#10;O conteúdo gerado por IA pode estar incorreto.">
            <a:extLst>
              <a:ext uri="{FF2B5EF4-FFF2-40B4-BE49-F238E27FC236}">
                <a16:creationId xmlns:a16="http://schemas.microsoft.com/office/drawing/2014/main" id="{571181F8-405D-FE75-2894-9D1F4AE17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Imagem 9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3B0DB564-4EF5-16AD-ED12-3D123F00FE55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ítulo 2">
            <a:extLst>
              <a:ext uri="{FF2B5EF4-FFF2-40B4-BE49-F238E27FC236}">
                <a16:creationId xmlns:a16="http://schemas.microsoft.com/office/drawing/2014/main" id="{2D41C36D-47E7-62CA-874D-6C51D7BC2F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07922" y="816078"/>
            <a:ext cx="6410632" cy="4188541"/>
          </a:xfrm>
        </p:spPr>
        <p:txBody>
          <a:bodyPr>
            <a:norm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es-ES" sz="3200" dirty="0">
                <a:solidFill>
                  <a:schemeClr val="bg1"/>
                </a:solidFill>
              </a:rPr>
              <a:t>¿Cómo estás utilizando tu presencia en línea? ¿Será que tus palabras pueden ser un</a:t>
            </a:r>
            <a:endParaRPr lang="pt-BR" sz="3200" dirty="0">
              <a:solidFill>
                <a:schemeClr val="bg1"/>
              </a:solidFill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B93C9857-7A04-F8FC-846C-BC38DDDEE364}"/>
              </a:ext>
            </a:extLst>
          </p:cNvPr>
          <p:cNvSpPr txBox="1"/>
          <p:nvPr/>
        </p:nvSpPr>
        <p:spPr>
          <a:xfrm>
            <a:off x="707922" y="2824005"/>
            <a:ext cx="6410633" cy="193899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pt-BR" sz="6000" dirty="0" err="1">
                <a:solidFill>
                  <a:srgbClr val="CF6F9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/>
              </a:rPr>
              <a:t>raYo</a:t>
            </a:r>
            <a:r>
              <a:rPr lang="pt-BR" sz="6000" dirty="0">
                <a:solidFill>
                  <a:srgbClr val="CF6F9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/>
              </a:rPr>
              <a:t> de luz </a:t>
            </a:r>
            <a:r>
              <a:rPr lang="pt-BR" sz="6000" dirty="0" err="1">
                <a:solidFill>
                  <a:srgbClr val="AE3A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/>
              </a:rPr>
              <a:t>en</a:t>
            </a:r>
            <a:r>
              <a:rPr lang="pt-BR" sz="6000" dirty="0">
                <a:solidFill>
                  <a:srgbClr val="AE3A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/>
              </a:rPr>
              <a:t> </a:t>
            </a:r>
            <a:r>
              <a:rPr lang="pt-BR" sz="6000" dirty="0" err="1">
                <a:solidFill>
                  <a:srgbClr val="AE3A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/>
              </a:rPr>
              <a:t>la</a:t>
            </a:r>
            <a:r>
              <a:rPr lang="pt-BR" sz="6000" dirty="0">
                <a:solidFill>
                  <a:srgbClr val="AE3A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/>
              </a:rPr>
              <a:t> </a:t>
            </a:r>
            <a:r>
              <a:rPr lang="pt-BR" sz="6000" dirty="0" err="1">
                <a:solidFill>
                  <a:srgbClr val="AE3A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/>
              </a:rPr>
              <a:t>oscuridad</a:t>
            </a:r>
            <a:r>
              <a:rPr lang="pt-BR" sz="6000" dirty="0">
                <a:solidFill>
                  <a:srgbClr val="AE3A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/>
              </a:rPr>
              <a:t> de </a:t>
            </a:r>
            <a:r>
              <a:rPr lang="pt-BR" sz="6000" dirty="0" err="1">
                <a:solidFill>
                  <a:srgbClr val="AE3A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/>
              </a:rPr>
              <a:t>alguien</a:t>
            </a:r>
            <a:r>
              <a:rPr lang="pt-BR" sz="6000" dirty="0">
                <a:solidFill>
                  <a:srgbClr val="AE3A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/>
              </a:rPr>
              <a:t>? </a:t>
            </a: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E9749126-9CC6-CBE9-9F58-E0C5C8779B5B}"/>
              </a:ext>
            </a:extLst>
          </p:cNvPr>
          <p:cNvSpPr/>
          <p:nvPr/>
        </p:nvSpPr>
        <p:spPr>
          <a:xfrm>
            <a:off x="11438360" y="1573939"/>
            <a:ext cx="45719" cy="2500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67F81B5D-A2B3-B297-F5D0-540F24A62934}"/>
              </a:ext>
            </a:extLst>
          </p:cNvPr>
          <p:cNvSpPr/>
          <p:nvPr/>
        </p:nvSpPr>
        <p:spPr>
          <a:xfrm rot="5400000" flipH="1">
            <a:off x="1906229" y="2620524"/>
            <a:ext cx="45719" cy="47224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09B294F1-FB9E-95C9-55C6-DCFA538A7ECE}"/>
              </a:ext>
            </a:extLst>
          </p:cNvPr>
          <p:cNvSpPr/>
          <p:nvPr/>
        </p:nvSpPr>
        <p:spPr>
          <a:xfrm rot="16200000">
            <a:off x="11235486" y="1717724"/>
            <a:ext cx="237765" cy="520182"/>
          </a:xfrm>
          <a:prstGeom prst="rect">
            <a:avLst/>
          </a:prstGeom>
          <a:solidFill>
            <a:srgbClr val="AE3A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4E25496A-B19F-99A9-C69F-ECEDAAD033C9}"/>
              </a:ext>
            </a:extLst>
          </p:cNvPr>
          <p:cNvSpPr/>
          <p:nvPr/>
        </p:nvSpPr>
        <p:spPr>
          <a:xfrm rot="5400000">
            <a:off x="3993460" y="4652365"/>
            <a:ext cx="258500" cy="64191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" name="Imagem 1" descr="Texto&#10;&#10;O conteúdo gerado por IA pode estar incorreto.">
            <a:extLst>
              <a:ext uri="{FF2B5EF4-FFF2-40B4-BE49-F238E27FC236}">
                <a16:creationId xmlns:a16="http://schemas.microsoft.com/office/drawing/2014/main" id="{DB9D5B97-45F8-0F5F-14BB-447D18A16DA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11127170" y="270794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3300071"/>
      </p:ext>
    </p:extLst>
  </p:cSld>
  <p:clrMapOvr>
    <a:masterClrMapping/>
  </p:clrMapOvr>
  <p:transition spd="slow"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9C44A2-C2F0-C0C0-172A-8D318329F4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Tela de jogo de vídeo game com imagem de mulher olhando para o lado&#10;&#10;O conteúdo gerado por IA pode estar incorreto.">
            <a:extLst>
              <a:ext uri="{FF2B5EF4-FFF2-40B4-BE49-F238E27FC236}">
                <a16:creationId xmlns:a16="http://schemas.microsoft.com/office/drawing/2014/main" id="{AB744028-1D89-34E8-FA13-120A2AC053C8}"/>
              </a:ext>
            </a:extLst>
          </p:cNvPr>
          <p:cNvPicPr>
            <a:picLocks noChangeAspect="1"/>
          </p:cNvPicPr>
          <p:nvPr/>
        </p:nvPicPr>
        <p:blipFill>
          <a:blip r:embed="rId2">
            <a:grayscl/>
          </a:blip>
          <a:stretch>
            <a:fillRect/>
          </a:stretch>
        </p:blipFill>
        <p:spPr>
          <a:xfrm>
            <a:off x="-3" y="-3"/>
            <a:ext cx="12192000" cy="6858001"/>
          </a:xfrm>
          <a:prstGeom prst="rect">
            <a:avLst/>
          </a:prstGeom>
        </p:spPr>
      </p:pic>
      <p:pic>
        <p:nvPicPr>
          <p:cNvPr id="4" name="Imagem 3" descr="Tela de jogo de vídeo game com imagem de mulher olhando para o lado&#10;&#10;O conteúdo gerado por IA pode estar incorreto.">
            <a:extLst>
              <a:ext uri="{FF2B5EF4-FFF2-40B4-BE49-F238E27FC236}">
                <a16:creationId xmlns:a16="http://schemas.microsoft.com/office/drawing/2014/main" id="{A6AA511D-54E5-FC7F-BF68-AC260A2AC4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pic>
        <p:nvPicPr>
          <p:cNvPr id="7" name="Imagem 6" descr="Tela de computador com fundo preto&#10;&#10;O conteúdo gerado por IA pode estar incorreto.">
            <a:extLst>
              <a:ext uri="{FF2B5EF4-FFF2-40B4-BE49-F238E27FC236}">
                <a16:creationId xmlns:a16="http://schemas.microsoft.com/office/drawing/2014/main" id="{186139BE-3FD2-EF46-0804-40D65541F224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" y="-6"/>
            <a:ext cx="12192000" cy="6858000"/>
          </a:xfrm>
          <a:prstGeom prst="rect">
            <a:avLst/>
          </a:prstGeom>
        </p:spPr>
      </p:pic>
      <p:pic>
        <p:nvPicPr>
          <p:cNvPr id="3" name="Imagem 2" descr="Texto&#10;&#10;O conteúdo gerado por IA pode estar incorreto.">
            <a:extLst>
              <a:ext uri="{FF2B5EF4-FFF2-40B4-BE49-F238E27FC236}">
                <a16:creationId xmlns:a16="http://schemas.microsoft.com/office/drawing/2014/main" id="{C34668D4-2704-4FD1-ED26-B8A1142055A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5802" t="23512" r="13585" b="48186"/>
          <a:stretch/>
        </p:blipFill>
        <p:spPr>
          <a:xfrm>
            <a:off x="1242796" y="2014070"/>
            <a:ext cx="4375683" cy="2273450"/>
          </a:xfrm>
          <a:prstGeom prst="rect">
            <a:avLst/>
          </a:prstGeom>
        </p:spPr>
      </p:pic>
      <p:pic>
        <p:nvPicPr>
          <p:cNvPr id="2" name="Imagem 1" descr="Texto&#10;&#10;O conteúdo gerado por IA pode estar incorreto.">
            <a:extLst>
              <a:ext uri="{FF2B5EF4-FFF2-40B4-BE49-F238E27FC236}">
                <a16:creationId xmlns:a16="http://schemas.microsoft.com/office/drawing/2014/main" id="{8CD980D6-AA4E-AC6E-3494-D043577E5F66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7661" t="22653" r="38888" b="71326"/>
          <a:stretch/>
        </p:blipFill>
        <p:spPr>
          <a:xfrm>
            <a:off x="1485723" y="4081044"/>
            <a:ext cx="2298645" cy="412955"/>
          </a:xfrm>
          <a:prstGeom prst="rect">
            <a:avLst/>
          </a:prstGeom>
        </p:spPr>
      </p:pic>
      <p:pic>
        <p:nvPicPr>
          <p:cNvPr id="5" name="Imagem 4" descr="Logotipo, Ícone&#10;&#10;O conteúdo gerado por IA pode estar incorreto.">
            <a:extLst>
              <a:ext uri="{FF2B5EF4-FFF2-40B4-BE49-F238E27FC236}">
                <a16:creationId xmlns:a16="http://schemas.microsoft.com/office/drawing/2014/main" id="{589637D4-4683-0106-F446-7128AAB295F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0898" y="5936226"/>
            <a:ext cx="538316" cy="538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401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Homem e mulher sentados em sofá&#10;&#10;O conteúdo gerado por IA pode estar incorreto.">
            <a:extLst>
              <a:ext uri="{FF2B5EF4-FFF2-40B4-BE49-F238E27FC236}">
                <a16:creationId xmlns:a16="http://schemas.microsoft.com/office/drawing/2014/main" id="{A997255B-FFEE-57DE-9E6F-3E1A2130DA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pic>
        <p:nvPicPr>
          <p:cNvPr id="13" name="Imagem 12" descr="Tela de computador com fundo preto&#10;&#10;O conteúdo gerado por IA pode estar incorreto.">
            <a:extLst>
              <a:ext uri="{FF2B5EF4-FFF2-40B4-BE49-F238E27FC236}">
                <a16:creationId xmlns:a16="http://schemas.microsoft.com/office/drawing/2014/main" id="{00483CAC-DCA9-94E0-6EB7-D047BA762E1B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ítulo 2">
            <a:extLst>
              <a:ext uri="{FF2B5EF4-FFF2-40B4-BE49-F238E27FC236}">
                <a16:creationId xmlns:a16="http://schemas.microsoft.com/office/drawing/2014/main" id="{56153187-F732-B66A-8167-F34E529F1AC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91316" y="2231806"/>
            <a:ext cx="3805083" cy="1862048"/>
          </a:xfrm>
        </p:spPr>
        <p:txBody>
          <a:bodyPr>
            <a:normAutofit/>
          </a:bodyPr>
          <a:lstStyle/>
          <a:p>
            <a:r>
              <a:rPr lang="pt-BR" sz="11500" dirty="0" err="1">
                <a:solidFill>
                  <a:srgbClr val="AE3A66"/>
                </a:solidFill>
                <a:latin typeface="Bebas Neue" panose="020B0606020202050201" pitchFamily="34" charset="0"/>
              </a:rPr>
              <a:t>CURAn</a:t>
            </a:r>
            <a:endParaRPr lang="pt-BR" sz="11500" dirty="0">
              <a:solidFill>
                <a:srgbClr val="AE3A66"/>
              </a:solidFill>
              <a:latin typeface="Bebas Neue" panose="020B0606020202050201" pitchFamily="34" charset="0"/>
            </a:endParaRP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4AD3E141-625A-9083-50CC-5FF5C261BF39}"/>
              </a:ext>
            </a:extLst>
          </p:cNvPr>
          <p:cNvSpPr txBox="1"/>
          <p:nvPr/>
        </p:nvSpPr>
        <p:spPr>
          <a:xfrm>
            <a:off x="695352" y="1079728"/>
            <a:ext cx="609600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9600" dirty="0">
                <a:solidFill>
                  <a:srgbClr val="AE3A66"/>
                </a:solidFill>
                <a:latin typeface="Bebas Neue" panose="020B0606020202050201" pitchFamily="34" charset="0"/>
              </a:rPr>
              <a:t>CONEXIONES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9C9B7DD1-57E3-91CA-F80D-22C65D398C20}"/>
              </a:ext>
            </a:extLst>
          </p:cNvPr>
          <p:cNvSpPr txBox="1"/>
          <p:nvPr/>
        </p:nvSpPr>
        <p:spPr>
          <a:xfrm>
            <a:off x="575837" y="2298020"/>
            <a:ext cx="178209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4800" b="1" dirty="0">
                <a:solidFill>
                  <a:srgbClr val="64193E"/>
                </a:solidFill>
              </a:rPr>
              <a:t> QUE </a:t>
            </a: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337E2836-0522-3FF8-5A30-2C5BBE460DA3}"/>
              </a:ext>
            </a:extLst>
          </p:cNvPr>
          <p:cNvSpPr txBox="1"/>
          <p:nvPr/>
        </p:nvSpPr>
        <p:spPr>
          <a:xfrm>
            <a:off x="838477" y="3608648"/>
            <a:ext cx="3900671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000" b="1" i="1" dirty="0">
                <a:solidFill>
                  <a:srgbClr val="64193E"/>
                </a:solidFill>
              </a:rPr>
              <a:t>En lugar de ser un ambiente de </a:t>
            </a:r>
          </a:p>
          <a:p>
            <a:r>
              <a:rPr lang="es-ES" sz="2000" b="1" i="1" dirty="0">
                <a:solidFill>
                  <a:srgbClr val="64193E"/>
                </a:solidFill>
              </a:rPr>
              <a:t>discordia, Internet debe</a:t>
            </a:r>
          </a:p>
          <a:p>
            <a:r>
              <a:rPr lang="es-ES" sz="2000" b="1" i="1" dirty="0">
                <a:solidFill>
                  <a:srgbClr val="64193E"/>
                </a:solidFill>
              </a:rPr>
              <a:t>utilizarse para crear puentes</a:t>
            </a:r>
          </a:p>
          <a:p>
            <a:r>
              <a:rPr lang="es-ES" sz="2000" b="1" i="1" dirty="0">
                <a:solidFill>
                  <a:srgbClr val="64193E"/>
                </a:solidFill>
              </a:rPr>
              <a:t>y unir personas</a:t>
            </a:r>
            <a:endParaRPr lang="pt-BR" sz="2000" b="1" i="1" dirty="0">
              <a:solidFill>
                <a:srgbClr val="64193E"/>
              </a:solidFill>
            </a:endParaRPr>
          </a:p>
        </p:txBody>
      </p:sp>
      <p:sp>
        <p:nvSpPr>
          <p:cNvPr id="15" name="Retângulo 14">
            <a:extLst>
              <a:ext uri="{FF2B5EF4-FFF2-40B4-BE49-F238E27FC236}">
                <a16:creationId xmlns:a16="http://schemas.microsoft.com/office/drawing/2014/main" id="{01ACC2C2-CDA2-B51F-57EF-262F21EBAA72}"/>
              </a:ext>
            </a:extLst>
          </p:cNvPr>
          <p:cNvSpPr/>
          <p:nvPr/>
        </p:nvSpPr>
        <p:spPr>
          <a:xfrm rot="5400000">
            <a:off x="4029838" y="3593178"/>
            <a:ext cx="45719" cy="2500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6" name="Retângulo 15">
            <a:extLst>
              <a:ext uri="{FF2B5EF4-FFF2-40B4-BE49-F238E27FC236}">
                <a16:creationId xmlns:a16="http://schemas.microsoft.com/office/drawing/2014/main" id="{EAF3A26D-2867-88E8-3A9B-1972485717E4}"/>
              </a:ext>
            </a:extLst>
          </p:cNvPr>
          <p:cNvSpPr/>
          <p:nvPr/>
        </p:nvSpPr>
        <p:spPr>
          <a:xfrm rot="5400000" flipH="1">
            <a:off x="1889514" y="-1579117"/>
            <a:ext cx="45719" cy="4722471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7" name="Retângulo 16">
            <a:extLst>
              <a:ext uri="{FF2B5EF4-FFF2-40B4-BE49-F238E27FC236}">
                <a16:creationId xmlns:a16="http://schemas.microsoft.com/office/drawing/2014/main" id="{4BE6DF7F-18AB-CB08-55EB-3B1474BD563B}"/>
              </a:ext>
            </a:extLst>
          </p:cNvPr>
          <p:cNvSpPr/>
          <p:nvPr/>
        </p:nvSpPr>
        <p:spPr>
          <a:xfrm rot="16200000">
            <a:off x="1230104" y="515602"/>
            <a:ext cx="237765" cy="52018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8" name="Retângulo 17">
            <a:extLst>
              <a:ext uri="{FF2B5EF4-FFF2-40B4-BE49-F238E27FC236}">
                <a16:creationId xmlns:a16="http://schemas.microsoft.com/office/drawing/2014/main" id="{18FD47B9-6934-96F5-12D1-8D6711168FFA}"/>
              </a:ext>
            </a:extLst>
          </p:cNvPr>
          <p:cNvSpPr/>
          <p:nvPr/>
        </p:nvSpPr>
        <p:spPr>
          <a:xfrm rot="10800000">
            <a:off x="4609898" y="4494877"/>
            <a:ext cx="258500" cy="641913"/>
          </a:xfrm>
          <a:prstGeom prst="rect">
            <a:avLst/>
          </a:prstGeom>
          <a:solidFill>
            <a:srgbClr val="64193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5" name="Imagem 4" descr="Texto&#10;&#10;O conteúdo gerado por IA pode estar incorreto.">
            <a:extLst>
              <a:ext uri="{FF2B5EF4-FFF2-40B4-BE49-F238E27FC236}">
                <a16:creationId xmlns:a16="http://schemas.microsoft.com/office/drawing/2014/main" id="{0004241D-ADEC-9552-C7FA-DBF581BF9B3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11127170" y="270794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631813"/>
      </p:ext>
    </p:extLst>
  </p:cSld>
  <p:clrMapOvr>
    <a:masterClrMapping/>
  </p:clrMapOvr>
  <p:transition spd="slow"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D28A3D-F31C-F042-99CF-7231E75118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Mulher sentada com celular na mão&#10;&#10;O conteúdo gerado por IA pode estar incorreto.">
            <a:extLst>
              <a:ext uri="{FF2B5EF4-FFF2-40B4-BE49-F238E27FC236}">
                <a16:creationId xmlns:a16="http://schemas.microsoft.com/office/drawing/2014/main" id="{9A0E9B1D-1FCE-2A94-F413-75BF2A91C3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Imagem 11" descr="Tela de computador com fundo preto&#10;&#10;O conteúdo gerado por IA pode estar incorreto.">
            <a:extLst>
              <a:ext uri="{FF2B5EF4-FFF2-40B4-BE49-F238E27FC236}">
                <a16:creationId xmlns:a16="http://schemas.microsoft.com/office/drawing/2014/main" id="{2E0457AC-224B-BD0A-7A4E-C143C2EF411A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ítulo 2">
            <a:extLst>
              <a:ext uri="{FF2B5EF4-FFF2-40B4-BE49-F238E27FC236}">
                <a16:creationId xmlns:a16="http://schemas.microsoft.com/office/drawing/2014/main" id="{53BD9E73-0B82-C73B-8ADD-698BEE7458E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7207" y="855066"/>
            <a:ext cx="7628023" cy="1655762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s-ES" sz="2800" dirty="0">
                <a:latin typeface="Abrade Med" panose="00000500000000000000" pitchFamily="2" charset="0"/>
              </a:rPr>
              <a:t>¿Y cuántos de ellos están ahí fuera, conectados en las redes, esperando solo una</a:t>
            </a:r>
            <a:endParaRPr lang="pt-BR" sz="2800" dirty="0">
              <a:latin typeface="Abrade Med" panose="00000500000000000000" pitchFamily="2" charset="0"/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C9C004FC-CE0D-7FDB-F513-68C4DCF77AEA}"/>
              </a:ext>
            </a:extLst>
          </p:cNvPr>
          <p:cNvSpPr txBox="1"/>
          <p:nvPr/>
        </p:nvSpPr>
        <p:spPr>
          <a:xfrm>
            <a:off x="1019794" y="1909604"/>
            <a:ext cx="7131148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5400" dirty="0">
                <a:solidFill>
                  <a:srgbClr val="AE3A66"/>
                </a:solidFill>
                <a:latin typeface="Bebas Neue" panose="020B0606020202050201" pitchFamily="34" charset="0"/>
              </a:rPr>
              <a:t>Palabra de consuelo o un </a:t>
            </a:r>
            <a:r>
              <a:rPr lang="pt-BR" sz="5400" dirty="0">
                <a:solidFill>
                  <a:srgbClr val="64193E"/>
                </a:solidFill>
                <a:latin typeface="Bebas Neue" panose="020B0606020202050201" pitchFamily="34" charset="0"/>
              </a:rPr>
              <a:t>gesto de </a:t>
            </a:r>
            <a:r>
              <a:rPr lang="pt-BR" sz="5400" dirty="0" err="1">
                <a:solidFill>
                  <a:srgbClr val="64193E"/>
                </a:solidFill>
                <a:latin typeface="Bebas Neue" panose="020B0606020202050201" pitchFamily="34" charset="0"/>
              </a:rPr>
              <a:t>afecto</a:t>
            </a:r>
            <a:r>
              <a:rPr lang="pt-BR" sz="5400" dirty="0">
                <a:solidFill>
                  <a:srgbClr val="64193E"/>
                </a:solidFill>
                <a:latin typeface="Bebas Neue" panose="020B0606020202050201" pitchFamily="34" charset="0"/>
              </a:rPr>
              <a:t>?</a:t>
            </a: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7E7A6178-8DF0-3C1B-02A9-31A0A2C37ED5}"/>
              </a:ext>
            </a:extLst>
          </p:cNvPr>
          <p:cNvSpPr/>
          <p:nvPr/>
        </p:nvSpPr>
        <p:spPr>
          <a:xfrm>
            <a:off x="11479074" y="1339757"/>
            <a:ext cx="45719" cy="2500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7B934AC1-A4BB-5979-AD3B-7324CF2D074B}"/>
              </a:ext>
            </a:extLst>
          </p:cNvPr>
          <p:cNvSpPr/>
          <p:nvPr/>
        </p:nvSpPr>
        <p:spPr>
          <a:xfrm rot="5400000" flipH="1">
            <a:off x="3624060" y="1455793"/>
            <a:ext cx="45719" cy="47224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FE7000A2-1CB7-4DD1-22C8-0FC027410CF8}"/>
              </a:ext>
            </a:extLst>
          </p:cNvPr>
          <p:cNvSpPr/>
          <p:nvPr/>
        </p:nvSpPr>
        <p:spPr>
          <a:xfrm rot="16200000">
            <a:off x="1810207" y="3534077"/>
            <a:ext cx="237765" cy="520182"/>
          </a:xfrm>
          <a:prstGeom prst="rect">
            <a:avLst/>
          </a:prstGeom>
          <a:solidFill>
            <a:srgbClr val="AE3A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B22B12C5-4A1D-1817-9DB2-705A49A705AF}"/>
              </a:ext>
            </a:extLst>
          </p:cNvPr>
          <p:cNvSpPr/>
          <p:nvPr/>
        </p:nvSpPr>
        <p:spPr>
          <a:xfrm rot="10800000">
            <a:off x="11372684" y="1974978"/>
            <a:ext cx="258500" cy="64191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" name="Imagem 1" descr="Texto&#10;&#10;O conteúdo gerado por IA pode estar incorreto.">
            <a:extLst>
              <a:ext uri="{FF2B5EF4-FFF2-40B4-BE49-F238E27FC236}">
                <a16:creationId xmlns:a16="http://schemas.microsoft.com/office/drawing/2014/main" id="{8224A0AD-1D7F-C7ED-6194-6B09BE71C5B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11127170" y="270794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066501"/>
      </p:ext>
    </p:extLst>
  </p:cSld>
  <p:clrMapOvr>
    <a:masterClrMapping/>
  </p:clrMapOvr>
  <p:transition spd="slow"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6560F2-98EF-9AB2-55DD-4CA17EC4CD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Desenho de pessoa com a mão&#10;&#10;O conteúdo gerado por IA pode estar incorreto.">
            <a:extLst>
              <a:ext uri="{FF2B5EF4-FFF2-40B4-BE49-F238E27FC236}">
                <a16:creationId xmlns:a16="http://schemas.microsoft.com/office/drawing/2014/main" id="{8FD5C88B-9D84-EB79-1DA6-B445317F18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Imagem 7" descr="Tela de computador com fundo preto&#10;&#10;O conteúdo gerado por IA pode estar incorreto.">
            <a:extLst>
              <a:ext uri="{FF2B5EF4-FFF2-40B4-BE49-F238E27FC236}">
                <a16:creationId xmlns:a16="http://schemas.microsoft.com/office/drawing/2014/main" id="{21D9B801-956A-3798-950B-10DD5EED7739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973"/>
            <a:ext cx="12192000" cy="6858000"/>
          </a:xfrm>
          <a:prstGeom prst="rect">
            <a:avLst/>
          </a:prstGeom>
        </p:spPr>
      </p:pic>
      <p:sp>
        <p:nvSpPr>
          <p:cNvPr id="3" name="Subtítulo 2">
            <a:extLst>
              <a:ext uri="{FF2B5EF4-FFF2-40B4-BE49-F238E27FC236}">
                <a16:creationId xmlns:a16="http://schemas.microsoft.com/office/drawing/2014/main" id="{267FC96A-21F8-600E-D893-78FB616AA1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2517" y="5177427"/>
            <a:ext cx="11539555" cy="2402457"/>
          </a:xfrm>
        </p:spPr>
        <p:txBody>
          <a:bodyPr>
            <a:normAutofit/>
          </a:bodyPr>
          <a:lstStyle/>
          <a:p>
            <a:r>
              <a:rPr lang="pt-BR" sz="7200" dirty="0">
                <a:solidFill>
                  <a:schemeClr val="bg1"/>
                </a:solidFill>
                <a:latin typeface="Bebas Neue" panose="020B0606020202050201" pitchFamily="34" charset="0"/>
              </a:rPr>
              <a:t>CÓMO SUPERAR </a:t>
            </a:r>
            <a:r>
              <a:rPr lang="pt-BR" sz="7200" dirty="0">
                <a:solidFill>
                  <a:srgbClr val="CF6F94"/>
                </a:solidFill>
                <a:latin typeface="Bebas Neue" panose="020B0606020202050201" pitchFamily="34" charset="0"/>
              </a:rPr>
              <a:t>LA VIOLENCIA DIGITAL</a:t>
            </a:r>
          </a:p>
        </p:txBody>
      </p:sp>
      <p:sp>
        <p:nvSpPr>
          <p:cNvPr id="2" name="Retângulo 1">
            <a:extLst>
              <a:ext uri="{FF2B5EF4-FFF2-40B4-BE49-F238E27FC236}">
                <a16:creationId xmlns:a16="http://schemas.microsoft.com/office/drawing/2014/main" id="{4C20E33E-8325-3B36-5D0E-95BD835F38F1}"/>
              </a:ext>
            </a:extLst>
          </p:cNvPr>
          <p:cNvSpPr/>
          <p:nvPr/>
        </p:nvSpPr>
        <p:spPr>
          <a:xfrm>
            <a:off x="11487798" y="1366825"/>
            <a:ext cx="45719" cy="2500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C8A23120-C6F0-89AD-7920-0F3156FDA0FB}"/>
              </a:ext>
            </a:extLst>
          </p:cNvPr>
          <p:cNvSpPr/>
          <p:nvPr/>
        </p:nvSpPr>
        <p:spPr>
          <a:xfrm rot="5400000" flipH="1">
            <a:off x="2338376" y="2532238"/>
            <a:ext cx="45719" cy="47224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A86BB3FB-45DD-1CFB-1CE8-B743B860CDC9}"/>
              </a:ext>
            </a:extLst>
          </p:cNvPr>
          <p:cNvSpPr/>
          <p:nvPr/>
        </p:nvSpPr>
        <p:spPr>
          <a:xfrm rot="16200000">
            <a:off x="3939056" y="4619672"/>
            <a:ext cx="237765" cy="52018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FF0EFF56-3CD5-36D0-491F-13C1A88D68F5}"/>
              </a:ext>
            </a:extLst>
          </p:cNvPr>
          <p:cNvSpPr/>
          <p:nvPr/>
        </p:nvSpPr>
        <p:spPr>
          <a:xfrm rot="10800000">
            <a:off x="11372684" y="1974978"/>
            <a:ext cx="258500" cy="641913"/>
          </a:xfrm>
          <a:prstGeom prst="rect">
            <a:avLst/>
          </a:prstGeom>
          <a:solidFill>
            <a:srgbClr val="AE3A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9" name="Imagem 8" descr="Texto&#10;&#10;O conteúdo gerado por IA pode estar incorreto.">
            <a:extLst>
              <a:ext uri="{FF2B5EF4-FFF2-40B4-BE49-F238E27FC236}">
                <a16:creationId xmlns:a16="http://schemas.microsoft.com/office/drawing/2014/main" id="{98500234-892A-8912-A183-3E497A6C6E5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11127170" y="270794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5631867"/>
      </p:ext>
    </p:extLst>
  </p:cSld>
  <p:clrMapOvr>
    <a:masterClrMapping/>
  </p:clrMapOvr>
  <p:transition spd="slow"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6D8F66-71D0-56D1-9D22-88E3F285B0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ntendo luz, segurando, mesa, água&#10;&#10;O conteúdo gerado por IA pode estar incorreto.">
            <a:extLst>
              <a:ext uri="{FF2B5EF4-FFF2-40B4-BE49-F238E27FC236}">
                <a16:creationId xmlns:a16="http://schemas.microsoft.com/office/drawing/2014/main" id="{51D88D48-A5D0-64F2-4D9C-86738F88C5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Imagem 11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C5170315-DF89-EF4E-A035-95BAF54AC567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Subtítulo 2">
            <a:extLst>
              <a:ext uri="{FF2B5EF4-FFF2-40B4-BE49-F238E27FC236}">
                <a16:creationId xmlns:a16="http://schemas.microsoft.com/office/drawing/2014/main" id="{A8FE61F4-026D-2B1B-953D-3EE522C2D8F6}"/>
              </a:ext>
            </a:extLst>
          </p:cNvPr>
          <p:cNvSpPr txBox="1">
            <a:spLocks/>
          </p:cNvSpPr>
          <p:nvPr/>
        </p:nvSpPr>
        <p:spPr>
          <a:xfrm rot="16200000">
            <a:off x="-2356890" y="2506419"/>
            <a:ext cx="8652675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8800" dirty="0">
                <a:solidFill>
                  <a:srgbClr val="26B1C0"/>
                </a:solidFill>
                <a:latin typeface="Bebas Neue" panose="020B0606020202050201" pitchFamily="34" charset="0"/>
              </a:rPr>
              <a:t>ciberataques</a:t>
            </a:r>
          </a:p>
        </p:txBody>
      </p:sp>
      <p:sp>
        <p:nvSpPr>
          <p:cNvPr id="5" name="Subtítulo 2">
            <a:extLst>
              <a:ext uri="{FF2B5EF4-FFF2-40B4-BE49-F238E27FC236}">
                <a16:creationId xmlns:a16="http://schemas.microsoft.com/office/drawing/2014/main" id="{3AE6B87F-6558-2C6C-A840-A7971D29DA38}"/>
              </a:ext>
            </a:extLst>
          </p:cNvPr>
          <p:cNvSpPr txBox="1">
            <a:spLocks/>
          </p:cNvSpPr>
          <p:nvPr/>
        </p:nvSpPr>
        <p:spPr>
          <a:xfrm rot="16200000">
            <a:off x="-1302052" y="2571624"/>
            <a:ext cx="6413741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8800" dirty="0">
                <a:solidFill>
                  <a:srgbClr val="FF2840"/>
                </a:solidFill>
                <a:latin typeface="Bebas Neue" panose="020B0606020202050201" pitchFamily="34" charset="0"/>
              </a:rPr>
              <a:t>ciberataques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F2354070-94FC-F501-B71C-11232CD0F7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 rot="16200000">
            <a:off x="-1988074" y="2614642"/>
            <a:ext cx="7675164" cy="1505812"/>
          </a:xfrm>
        </p:spPr>
        <p:txBody>
          <a:bodyPr>
            <a:normAutofit/>
          </a:bodyPr>
          <a:lstStyle/>
          <a:p>
            <a:r>
              <a:rPr lang="pt-BR" sz="8800" dirty="0">
                <a:solidFill>
                  <a:schemeClr val="bg1"/>
                </a:solidFill>
                <a:latin typeface="Bebas Neue" panose="020B0606020202050201" pitchFamily="34" charset="0"/>
              </a:rPr>
              <a:t>ciberataques</a:t>
            </a: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5E5CA799-6F35-E2D8-BA6B-34BCDD652EF0}"/>
              </a:ext>
            </a:extLst>
          </p:cNvPr>
          <p:cNvSpPr/>
          <p:nvPr/>
        </p:nvSpPr>
        <p:spPr>
          <a:xfrm>
            <a:off x="2270774" y="304800"/>
            <a:ext cx="108155" cy="61254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2935391E-67A2-A07A-2376-BEA6A35B8E58}"/>
              </a:ext>
            </a:extLst>
          </p:cNvPr>
          <p:cNvSpPr/>
          <p:nvPr/>
        </p:nvSpPr>
        <p:spPr>
          <a:xfrm rot="5400000" flipH="1">
            <a:off x="9807905" y="3874902"/>
            <a:ext cx="45719" cy="47224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B1BD6A18-D643-C6A0-0F5B-77B16D5C7A18}"/>
              </a:ext>
            </a:extLst>
          </p:cNvPr>
          <p:cNvSpPr/>
          <p:nvPr/>
        </p:nvSpPr>
        <p:spPr>
          <a:xfrm rot="16200000">
            <a:off x="8037388" y="5998906"/>
            <a:ext cx="237765" cy="520182"/>
          </a:xfrm>
          <a:prstGeom prst="rect">
            <a:avLst/>
          </a:prstGeom>
          <a:solidFill>
            <a:srgbClr val="AE3A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5365D040-679F-B20F-EFD8-585DF6BA3ED4}"/>
              </a:ext>
            </a:extLst>
          </p:cNvPr>
          <p:cNvSpPr/>
          <p:nvPr/>
        </p:nvSpPr>
        <p:spPr>
          <a:xfrm rot="5400000">
            <a:off x="2391143" y="259146"/>
            <a:ext cx="258500" cy="64191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1" name="Imagem 10" descr="Texto&#10;&#10;O conteúdo gerado por IA pode estar incorreto.">
            <a:extLst>
              <a:ext uri="{FF2B5EF4-FFF2-40B4-BE49-F238E27FC236}">
                <a16:creationId xmlns:a16="http://schemas.microsoft.com/office/drawing/2014/main" id="{9FBFB9B6-52D5-5BD4-5428-9D09C17AC0A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11127170" y="270794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640594"/>
      </p:ext>
    </p:extLst>
  </p:cSld>
  <p:clrMapOvr>
    <a:masterClrMapping/>
  </p:clrMapOvr>
  <p:transition spd="slow"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869113-C457-B112-784B-41F9E2019A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Mão segurando telefone celular na mão&#10;&#10;O conteúdo gerado por IA pode estar incorreto.">
            <a:extLst>
              <a:ext uri="{FF2B5EF4-FFF2-40B4-BE49-F238E27FC236}">
                <a16:creationId xmlns:a16="http://schemas.microsoft.com/office/drawing/2014/main" id="{3AF52BEE-44D0-322B-2A58-9F2F23AF9D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Imagem 10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A5B582BD-6E39-3C75-A895-396E01007AC1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ítulo 2">
            <a:extLst>
              <a:ext uri="{FF2B5EF4-FFF2-40B4-BE49-F238E27FC236}">
                <a16:creationId xmlns:a16="http://schemas.microsoft.com/office/drawing/2014/main" id="{41186F9E-6D31-7EE6-C15F-87DA67EF77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43893" y="1395995"/>
            <a:ext cx="4852962" cy="727773"/>
          </a:xfrm>
        </p:spPr>
        <p:txBody>
          <a:bodyPr>
            <a:normAutofit/>
          </a:bodyPr>
          <a:lstStyle/>
          <a:p>
            <a:r>
              <a:rPr lang="pt-BR" sz="4000" dirty="0">
                <a:solidFill>
                  <a:schemeClr val="bg1"/>
                </a:solidFill>
              </a:rPr>
              <a:t>Hay formas de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D0F40E6E-7146-C6A9-899A-DD168588BCED}"/>
              </a:ext>
            </a:extLst>
          </p:cNvPr>
          <p:cNvSpPr txBox="1"/>
          <p:nvPr/>
        </p:nvSpPr>
        <p:spPr>
          <a:xfrm>
            <a:off x="5746072" y="1998095"/>
            <a:ext cx="60960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7200" dirty="0">
                <a:solidFill>
                  <a:srgbClr val="CF6F94"/>
                </a:solidFill>
                <a:latin typeface="Bebas Neue" panose="020B0606020202050201" pitchFamily="34" charset="0"/>
              </a:rPr>
              <a:t>afrontar esta </a:t>
            </a:r>
            <a:r>
              <a:rPr lang="pt-BR" sz="7200" dirty="0" err="1">
                <a:solidFill>
                  <a:srgbClr val="CF6F94"/>
                </a:solidFill>
                <a:latin typeface="Bebas Neue" panose="020B0606020202050201" pitchFamily="34" charset="0"/>
              </a:rPr>
              <a:t>situación</a:t>
            </a:r>
            <a:r>
              <a:rPr lang="pt-BR" sz="7200" dirty="0">
                <a:solidFill>
                  <a:srgbClr val="CF6F94"/>
                </a:solidFill>
                <a:latin typeface="Bebas Neue" panose="020B0606020202050201" pitchFamily="34" charset="0"/>
              </a:rPr>
              <a:t>.</a:t>
            </a:r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371FF556-7029-4255-2460-04515E86ECBC}"/>
              </a:ext>
            </a:extLst>
          </p:cNvPr>
          <p:cNvSpPr/>
          <p:nvPr/>
        </p:nvSpPr>
        <p:spPr>
          <a:xfrm>
            <a:off x="807506" y="3750197"/>
            <a:ext cx="45719" cy="2500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EFCC5BD8-C062-3A41-673C-9A61AB1AE755}"/>
              </a:ext>
            </a:extLst>
          </p:cNvPr>
          <p:cNvSpPr/>
          <p:nvPr/>
        </p:nvSpPr>
        <p:spPr>
          <a:xfrm rot="5400000" flipH="1">
            <a:off x="10904536" y="2086927"/>
            <a:ext cx="45719" cy="47224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08A069C1-8DFB-9346-AB98-584D4221359E}"/>
              </a:ext>
            </a:extLst>
          </p:cNvPr>
          <p:cNvSpPr/>
          <p:nvPr/>
        </p:nvSpPr>
        <p:spPr>
          <a:xfrm rot="16200000">
            <a:off x="9090683" y="4165211"/>
            <a:ext cx="237765" cy="52018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0C657962-2829-3005-8A8D-28E2940FA0B2}"/>
              </a:ext>
            </a:extLst>
          </p:cNvPr>
          <p:cNvSpPr/>
          <p:nvPr/>
        </p:nvSpPr>
        <p:spPr>
          <a:xfrm rot="10800000">
            <a:off x="723975" y="4104345"/>
            <a:ext cx="258500" cy="641913"/>
          </a:xfrm>
          <a:prstGeom prst="rect">
            <a:avLst/>
          </a:prstGeom>
          <a:solidFill>
            <a:srgbClr val="AE3A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" name="Imagem 1" descr="Texto&#10;&#10;O conteúdo gerado por IA pode estar incorreto.">
            <a:extLst>
              <a:ext uri="{FF2B5EF4-FFF2-40B4-BE49-F238E27FC236}">
                <a16:creationId xmlns:a16="http://schemas.microsoft.com/office/drawing/2014/main" id="{DEB05411-378D-EE70-B2CD-72AE172DFBD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11127170" y="270794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0155990"/>
      </p:ext>
    </p:extLst>
  </p:cSld>
  <p:clrMapOvr>
    <a:masterClrMapping/>
  </p:clrMapOvr>
  <p:transition spd="slow"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330194-37C7-C2AD-4774-EA31297022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ntendo vestuário, segurando, jovem, roupa íntima&#10;&#10;O conteúdo gerado por IA pode estar incorreto.">
            <a:extLst>
              <a:ext uri="{FF2B5EF4-FFF2-40B4-BE49-F238E27FC236}">
                <a16:creationId xmlns:a16="http://schemas.microsoft.com/office/drawing/2014/main" id="{723DDE7A-4792-217D-A7C3-8DBAF788B0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Imagem 11" descr="Tela de computador com fundo preto&#10;&#10;O conteúdo gerado por IA pode estar incorreto.">
            <a:extLst>
              <a:ext uri="{FF2B5EF4-FFF2-40B4-BE49-F238E27FC236}">
                <a16:creationId xmlns:a16="http://schemas.microsoft.com/office/drawing/2014/main" id="{3DC64DF8-1FD5-A4A6-D37C-47BAEB4990CE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ítulo 2">
            <a:extLst>
              <a:ext uri="{FF2B5EF4-FFF2-40B4-BE49-F238E27FC236}">
                <a16:creationId xmlns:a16="http://schemas.microsoft.com/office/drawing/2014/main" id="{58A393F8-FC3D-E8E6-F73F-D25C8801270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0" y="2806855"/>
            <a:ext cx="5142270" cy="827881"/>
          </a:xfrm>
        </p:spPr>
        <p:txBody>
          <a:bodyPr>
            <a:normAutofit fontScale="92500"/>
          </a:bodyPr>
          <a:lstStyle/>
          <a:p>
            <a:r>
              <a:rPr lang="pt-BR" sz="4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 </a:t>
            </a:r>
            <a:r>
              <a:rPr lang="pt-BR" sz="4400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pueden</a:t>
            </a:r>
            <a:r>
              <a:rPr lang="pt-BR" sz="4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marcar </a:t>
            </a:r>
            <a:r>
              <a:rPr lang="pt-BR" sz="4400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</a:t>
            </a:r>
            <a:endParaRPr lang="pt-BR" sz="4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59262D05-1C02-D228-F6E6-0C35251DFC01}"/>
              </a:ext>
            </a:extLst>
          </p:cNvPr>
          <p:cNvSpPr txBox="1"/>
          <p:nvPr/>
        </p:nvSpPr>
        <p:spPr>
          <a:xfrm>
            <a:off x="5746072" y="1599288"/>
            <a:ext cx="6096000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8800" dirty="0" err="1">
                <a:solidFill>
                  <a:srgbClr val="AE3A66"/>
                </a:solidFill>
                <a:latin typeface="Bebas Neue" panose="020B0606020202050201" pitchFamily="34" charset="0"/>
              </a:rPr>
              <a:t>tres</a:t>
            </a:r>
            <a:r>
              <a:rPr lang="pt-BR" sz="8800" dirty="0">
                <a:solidFill>
                  <a:srgbClr val="AE3A66"/>
                </a:solidFill>
                <a:latin typeface="Bebas Neue" panose="020B0606020202050201" pitchFamily="34" charset="0"/>
              </a:rPr>
              <a:t> </a:t>
            </a:r>
            <a:r>
              <a:rPr lang="pt-BR" sz="8800" dirty="0" err="1">
                <a:solidFill>
                  <a:srgbClr val="AE3A66"/>
                </a:solidFill>
                <a:latin typeface="Bebas Neue" panose="020B0606020202050201" pitchFamily="34" charset="0"/>
              </a:rPr>
              <a:t>actitudes</a:t>
            </a:r>
            <a:endParaRPr lang="pt-BR" sz="8800" dirty="0">
              <a:solidFill>
                <a:srgbClr val="AE3A66"/>
              </a:solidFill>
              <a:latin typeface="Bebas Neue" panose="020B0606020202050201" pitchFamily="34" charset="0"/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2D6B91F3-224F-963C-A139-7F19507C99F6}"/>
              </a:ext>
            </a:extLst>
          </p:cNvPr>
          <p:cNvSpPr txBox="1"/>
          <p:nvPr/>
        </p:nvSpPr>
        <p:spPr>
          <a:xfrm>
            <a:off x="5978013" y="3395752"/>
            <a:ext cx="6096000" cy="186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1500" dirty="0">
                <a:solidFill>
                  <a:srgbClr val="64193E"/>
                </a:solidFill>
                <a:latin typeface="Bebas Neue" panose="020B0606020202050201" pitchFamily="34" charset="0"/>
              </a:rPr>
              <a:t>diferencia:</a:t>
            </a: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5B02351D-3431-58C1-53C7-9C1163282293}"/>
              </a:ext>
            </a:extLst>
          </p:cNvPr>
          <p:cNvSpPr/>
          <p:nvPr/>
        </p:nvSpPr>
        <p:spPr>
          <a:xfrm>
            <a:off x="11411742" y="895621"/>
            <a:ext cx="45719" cy="2500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BC189CB9-344D-58D3-B03F-4121C1EEEDEE}"/>
              </a:ext>
            </a:extLst>
          </p:cNvPr>
          <p:cNvSpPr/>
          <p:nvPr/>
        </p:nvSpPr>
        <p:spPr>
          <a:xfrm rot="5400000" flipH="1">
            <a:off x="7432131" y="3053100"/>
            <a:ext cx="45719" cy="47224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CB1946B4-5B13-A7FD-8A36-21BF3C838C0C}"/>
              </a:ext>
            </a:extLst>
          </p:cNvPr>
          <p:cNvSpPr/>
          <p:nvPr/>
        </p:nvSpPr>
        <p:spPr>
          <a:xfrm rot="16200000">
            <a:off x="5977118" y="5177105"/>
            <a:ext cx="237765" cy="520182"/>
          </a:xfrm>
          <a:prstGeom prst="rect">
            <a:avLst/>
          </a:prstGeom>
          <a:solidFill>
            <a:srgbClr val="AE3A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555E4CDC-6C6E-DAEA-6152-BAE847157A21}"/>
              </a:ext>
            </a:extLst>
          </p:cNvPr>
          <p:cNvSpPr/>
          <p:nvPr/>
        </p:nvSpPr>
        <p:spPr>
          <a:xfrm rot="5400000">
            <a:off x="11282492" y="1015405"/>
            <a:ext cx="258500" cy="64191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" name="Imagem 1" descr="Texto&#10;&#10;O conteúdo gerado por IA pode estar incorreto.">
            <a:extLst>
              <a:ext uri="{FF2B5EF4-FFF2-40B4-BE49-F238E27FC236}">
                <a16:creationId xmlns:a16="http://schemas.microsoft.com/office/drawing/2014/main" id="{4E6BCEFB-150B-1974-3829-FFB8CE5775D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11127170" y="270794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956813"/>
      </p:ext>
    </p:extLst>
  </p:cSld>
  <p:clrMapOvr>
    <a:masterClrMapping/>
  </p:clrMapOvr>
  <p:transition spd="slow"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B617E9-25E9-8617-958F-8F2D8AE440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ntendo balanço, surf, homem&#10;&#10;O conteúdo gerado por IA pode estar incorreto.">
            <a:extLst>
              <a:ext uri="{FF2B5EF4-FFF2-40B4-BE49-F238E27FC236}">
                <a16:creationId xmlns:a16="http://schemas.microsoft.com/office/drawing/2014/main" id="{39406C96-338D-2229-F3E3-49FF1458D9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Imagem 11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E0DF16B6-8C10-A631-B2F8-3FDF835D0B5F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ítulo 2">
            <a:extLst>
              <a:ext uri="{FF2B5EF4-FFF2-40B4-BE49-F238E27FC236}">
                <a16:creationId xmlns:a16="http://schemas.microsoft.com/office/drawing/2014/main" id="{37D0A1CC-50E7-C028-227A-092805BECE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96006" y="3117450"/>
            <a:ext cx="5270091" cy="1029032"/>
          </a:xfrm>
        </p:spPr>
        <p:txBody>
          <a:bodyPr>
            <a:normAutofit/>
          </a:bodyPr>
          <a:lstStyle/>
          <a:p>
            <a:r>
              <a:rPr lang="pt-BR" sz="4800" dirty="0"/>
              <a:t>y busca </a:t>
            </a:r>
            <a:r>
              <a:rPr lang="pt-BR" sz="4800" dirty="0" err="1"/>
              <a:t>ayuda</a:t>
            </a:r>
            <a:r>
              <a:rPr lang="pt-BR" sz="4800" dirty="0"/>
              <a:t>.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E09BF685-2CBB-3C63-7AF6-97C8623D99FD}"/>
              </a:ext>
            </a:extLst>
          </p:cNvPr>
          <p:cNvSpPr txBox="1"/>
          <p:nvPr/>
        </p:nvSpPr>
        <p:spPr>
          <a:xfrm>
            <a:off x="5609695" y="1956067"/>
            <a:ext cx="6400800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8800" dirty="0">
                <a:solidFill>
                  <a:srgbClr val="AE3A66"/>
                </a:solidFill>
                <a:latin typeface="Bebas Neue" panose="020B0606020202050201" pitchFamily="34" charset="0"/>
              </a:rPr>
              <a:t>1. No te </a:t>
            </a:r>
            <a:r>
              <a:rPr lang="pt-BR" sz="8800" dirty="0" err="1">
                <a:solidFill>
                  <a:srgbClr val="AE3A66"/>
                </a:solidFill>
                <a:latin typeface="Bebas Neue" panose="020B0606020202050201" pitchFamily="34" charset="0"/>
              </a:rPr>
              <a:t>calles</a:t>
            </a:r>
            <a:endParaRPr lang="pt-BR" sz="8800" dirty="0">
              <a:solidFill>
                <a:srgbClr val="AE3A66"/>
              </a:solidFill>
              <a:latin typeface="Bebas Neue" panose="020B0606020202050201" pitchFamily="34" charset="0"/>
            </a:endParaRP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9DF3F000-A75E-533E-7DF0-C8D1F9AC0947}"/>
              </a:ext>
            </a:extLst>
          </p:cNvPr>
          <p:cNvSpPr/>
          <p:nvPr/>
        </p:nvSpPr>
        <p:spPr>
          <a:xfrm rot="16200000">
            <a:off x="10358259" y="428383"/>
            <a:ext cx="45719" cy="2500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84C80C10-A4AA-1CEB-CF45-A8B48132EEB5}"/>
              </a:ext>
            </a:extLst>
          </p:cNvPr>
          <p:cNvSpPr/>
          <p:nvPr/>
        </p:nvSpPr>
        <p:spPr>
          <a:xfrm rot="5400000" flipH="1">
            <a:off x="7351108" y="1869831"/>
            <a:ext cx="45719" cy="47224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37F99EE5-B797-CD4B-017C-11310A01E22F}"/>
              </a:ext>
            </a:extLst>
          </p:cNvPr>
          <p:cNvSpPr/>
          <p:nvPr/>
        </p:nvSpPr>
        <p:spPr>
          <a:xfrm>
            <a:off x="5426510" y="4084756"/>
            <a:ext cx="237765" cy="520182"/>
          </a:xfrm>
          <a:prstGeom prst="rect">
            <a:avLst/>
          </a:prstGeom>
          <a:solidFill>
            <a:srgbClr val="AE3A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168334F1-0CF2-07AB-A290-7EF2D0234150}"/>
              </a:ext>
            </a:extLst>
          </p:cNvPr>
          <p:cNvSpPr/>
          <p:nvPr/>
        </p:nvSpPr>
        <p:spPr>
          <a:xfrm rot="5400000">
            <a:off x="9001802" y="1380352"/>
            <a:ext cx="258500" cy="641913"/>
          </a:xfrm>
          <a:prstGeom prst="rect">
            <a:avLst/>
          </a:prstGeom>
          <a:solidFill>
            <a:srgbClr val="64193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rgbClr val="CF6F94"/>
              </a:solidFill>
            </a:endParaRPr>
          </a:p>
        </p:txBody>
      </p:sp>
      <p:pic>
        <p:nvPicPr>
          <p:cNvPr id="2" name="Imagem 1" descr="Texto&#10;&#10;O conteúdo gerado por IA pode estar incorreto.">
            <a:extLst>
              <a:ext uri="{FF2B5EF4-FFF2-40B4-BE49-F238E27FC236}">
                <a16:creationId xmlns:a16="http://schemas.microsoft.com/office/drawing/2014/main" id="{10655757-3044-0637-4FEB-37531C89384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11127170" y="270794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990113"/>
      </p:ext>
    </p:extLst>
  </p:cSld>
  <p:clrMapOvr>
    <a:masterClrMapping/>
  </p:clrMapOvr>
  <p:transition spd="slow"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8EC1E2-CD6A-3E13-8E44-314CD6747D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Imagem digital de uma pessoa&#10;&#10;O conteúdo gerado por IA pode estar incorreto.">
            <a:extLst>
              <a:ext uri="{FF2B5EF4-FFF2-40B4-BE49-F238E27FC236}">
                <a16:creationId xmlns:a16="http://schemas.microsoft.com/office/drawing/2014/main" id="{9534D4CA-8D63-BB21-A264-53F6EFEE86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Imagem 10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0175BCAD-8F95-CCFC-F5D1-FD874CEBB413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ítulo 2">
            <a:extLst>
              <a:ext uri="{FF2B5EF4-FFF2-40B4-BE49-F238E27FC236}">
                <a16:creationId xmlns:a16="http://schemas.microsoft.com/office/drawing/2014/main" id="{B7FF581F-B65F-E5B1-4D51-6948290CC2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0" y="3297000"/>
            <a:ext cx="5161935" cy="1655762"/>
          </a:xfrm>
        </p:spPr>
        <p:txBody>
          <a:bodyPr>
            <a:normAutofit/>
          </a:bodyPr>
          <a:lstStyle/>
          <a:p>
            <a:pPr algn="r"/>
            <a:r>
              <a:rPr lang="pt-BR" sz="4800" dirty="0" err="1">
                <a:solidFill>
                  <a:schemeClr val="bg1"/>
                </a:solidFill>
              </a:rPr>
              <a:t>disponibles</a:t>
            </a:r>
            <a:r>
              <a:rPr lang="pt-BR" sz="4800" dirty="0">
                <a:solidFill>
                  <a:schemeClr val="bg1"/>
                </a:solidFill>
              </a:rPr>
              <a:t> para</a:t>
            </a:r>
          </a:p>
          <a:p>
            <a:pPr algn="r"/>
            <a:r>
              <a:rPr lang="pt-BR" sz="4800" dirty="0" err="1">
                <a:solidFill>
                  <a:schemeClr val="bg1"/>
                </a:solidFill>
              </a:rPr>
              <a:t>protegerte</a:t>
            </a:r>
            <a:r>
              <a:rPr lang="pt-BR" sz="48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BB531028-997F-8F1D-9861-722DC6170AE9}"/>
              </a:ext>
            </a:extLst>
          </p:cNvPr>
          <p:cNvSpPr txBox="1"/>
          <p:nvPr/>
        </p:nvSpPr>
        <p:spPr>
          <a:xfrm>
            <a:off x="4467877" y="2305891"/>
            <a:ext cx="6912078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6600" dirty="0">
                <a:solidFill>
                  <a:srgbClr val="AE3A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2. </a:t>
            </a:r>
            <a:r>
              <a:rPr lang="pt-BR" sz="66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Usa </a:t>
            </a:r>
            <a:r>
              <a:rPr lang="pt-BR" sz="6600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las</a:t>
            </a:r>
            <a:r>
              <a:rPr lang="pt-BR" sz="66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 </a:t>
            </a:r>
            <a:r>
              <a:rPr lang="pt-BR" sz="6600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herramientas</a:t>
            </a:r>
            <a:endParaRPr lang="pt-BR" sz="66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bas Neue" panose="020B0606020202050201" pitchFamily="34" charset="0"/>
            </a:endParaRP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623C8D06-B5FE-87EC-2000-309BAD9A82A1}"/>
              </a:ext>
            </a:extLst>
          </p:cNvPr>
          <p:cNvSpPr/>
          <p:nvPr/>
        </p:nvSpPr>
        <p:spPr>
          <a:xfrm rot="16200000">
            <a:off x="8342625" y="3849966"/>
            <a:ext cx="45719" cy="2500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F1D61D3B-FE79-316D-5EAD-36FFC219A5FC}"/>
              </a:ext>
            </a:extLst>
          </p:cNvPr>
          <p:cNvSpPr/>
          <p:nvPr/>
        </p:nvSpPr>
        <p:spPr>
          <a:xfrm rot="5400000" flipH="1">
            <a:off x="6205214" y="-416474"/>
            <a:ext cx="45719" cy="47224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62F8C62C-35F8-2B65-DF0F-F6B01D6DA4C1}"/>
              </a:ext>
            </a:extLst>
          </p:cNvPr>
          <p:cNvSpPr/>
          <p:nvPr/>
        </p:nvSpPr>
        <p:spPr>
          <a:xfrm rot="16200000">
            <a:off x="7704447" y="1684670"/>
            <a:ext cx="237765" cy="520182"/>
          </a:xfrm>
          <a:prstGeom prst="rect">
            <a:avLst/>
          </a:prstGeom>
          <a:solidFill>
            <a:srgbClr val="CF6F9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rgbClr val="CF6F94"/>
              </a:solidFill>
            </a:endParaRPr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6124FBC7-EE7B-6AE1-2186-F70BD9E29B2B}"/>
              </a:ext>
            </a:extLst>
          </p:cNvPr>
          <p:cNvSpPr/>
          <p:nvPr/>
        </p:nvSpPr>
        <p:spPr>
          <a:xfrm rot="10800000">
            <a:off x="7495165" y="4631805"/>
            <a:ext cx="258500" cy="641913"/>
          </a:xfrm>
          <a:prstGeom prst="rect">
            <a:avLst/>
          </a:prstGeom>
          <a:solidFill>
            <a:srgbClr val="AE3A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4" name="Imagem 3" descr="Texto&#10;&#10;O conteúdo gerado por IA pode estar incorreto.">
            <a:extLst>
              <a:ext uri="{FF2B5EF4-FFF2-40B4-BE49-F238E27FC236}">
                <a16:creationId xmlns:a16="http://schemas.microsoft.com/office/drawing/2014/main" id="{44A820AF-30C3-0AF0-C3FB-4783A940950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11127170" y="270794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247949"/>
      </p:ext>
    </p:extLst>
  </p:cSld>
  <p:clrMapOvr>
    <a:masterClrMapping/>
  </p:clrMapOvr>
  <p:transition spd="slow">
    <p:wipe dir="r"/>
  </p:transition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624F9E3DF7FBAB4A9A6D824FE11CA10C" ma:contentTypeVersion="19" ma:contentTypeDescription="Crie um novo documento." ma:contentTypeScope="" ma:versionID="ba6853ecf8f9a3b279586c799b23a18f">
  <xsd:schema xmlns:xsd="http://www.w3.org/2001/XMLSchema" xmlns:xs="http://www.w3.org/2001/XMLSchema" xmlns:p="http://schemas.microsoft.com/office/2006/metadata/properties" xmlns:ns2="4d66254c-b8c0-4e16-9669-44d49c614d61" xmlns:ns3="cc85661e-698c-471d-81cd-239229bffddc" targetNamespace="http://schemas.microsoft.com/office/2006/metadata/properties" ma:root="true" ma:fieldsID="ef3accb206e4d9c515eeb595286ade8c" ns2:_="" ns3:_="">
    <xsd:import namespace="4d66254c-b8c0-4e16-9669-44d49c614d61"/>
    <xsd:import namespace="cc85661e-698c-471d-81cd-239229bffdd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66254c-b8c0-4e16-9669-44d49c614d6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Marcações de imagem" ma:readOnly="false" ma:fieldId="{5cf76f15-5ced-4ddc-b409-7134ff3c332f}" ma:taxonomyMulti="true" ma:sspId="8e8593b7-542e-4346-9e98-482410f851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85661e-698c-471d-81cd-239229bffddc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7e5e28a-6981-44d9-947a-1619d35bb1a9}" ma:internalName="TaxCatchAll" ma:showField="CatchAllData" ma:web="cc85661e-698c-471d-81cd-239229bffdd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d66254c-b8c0-4e16-9669-44d49c614d61">
      <Terms xmlns="http://schemas.microsoft.com/office/infopath/2007/PartnerControls"/>
    </lcf76f155ced4ddcb4097134ff3c332f>
    <TaxCatchAll xmlns="cc85661e-698c-471d-81cd-239229bffddc" xsi:nil="true"/>
  </documentManagement>
</p:properties>
</file>

<file path=customXml/itemProps1.xml><?xml version="1.0" encoding="utf-8"?>
<ds:datastoreItem xmlns:ds="http://schemas.openxmlformats.org/officeDocument/2006/customXml" ds:itemID="{3C89E941-261A-46A5-8600-00B5F54E01A6}"/>
</file>

<file path=customXml/itemProps2.xml><?xml version="1.0" encoding="utf-8"?>
<ds:datastoreItem xmlns:ds="http://schemas.openxmlformats.org/officeDocument/2006/customXml" ds:itemID="{08B50486-9508-47EF-924C-2BC90EAC254E}"/>
</file>

<file path=customXml/itemProps3.xml><?xml version="1.0" encoding="utf-8"?>
<ds:datastoreItem xmlns:ds="http://schemas.openxmlformats.org/officeDocument/2006/customXml" ds:itemID="{94E63CB2-B8A4-4CB7-BE61-F085BA6A456D}"/>
</file>

<file path=docProps/app.xml><?xml version="1.0" encoding="utf-8"?>
<Properties xmlns="http://schemas.openxmlformats.org/officeDocument/2006/extended-properties" xmlns:vt="http://schemas.openxmlformats.org/officeDocument/2006/docPropsVTypes">
  <TotalTime>1270</TotalTime>
  <Words>218</Words>
  <Application>Microsoft Office PowerPoint</Application>
  <PresentationFormat>Widescreen</PresentationFormat>
  <Paragraphs>44</Paragraphs>
  <Slides>19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19</vt:i4>
      </vt:variant>
    </vt:vector>
  </HeadingPairs>
  <TitlesOfParts>
    <vt:vector size="20" baseType="lpstr"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Daniele Santos</dc:creator>
  <cp:lastModifiedBy>Daniele Santos</cp:lastModifiedBy>
  <cp:revision>24</cp:revision>
  <dcterms:created xsi:type="dcterms:W3CDTF">2025-03-26T16:56:43Z</dcterms:created>
  <dcterms:modified xsi:type="dcterms:W3CDTF">2025-04-29T15:00:19Z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0x010100624F9E3DF7FBAB4A9A6D824FE11CA10C</vt:lpwstr>
  </property>
</Properties>
</file>